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jSC0p8JmYTBUWa1Ga3qWskAw9C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A9331B3-7E04-4BCC-B906-1AB404FED255}">
  <a:tblStyle styleId="{4A9331B3-7E04-4BCC-B906-1AB404FED255}" styleName="Table_0">
    <a:wholeTbl>
      <a:tcTxStyle b="off" i="off">
        <a:font>
          <a:latin typeface="Maersk Text"/>
          <a:ea typeface="Maersk Text"/>
          <a:cs typeface="Maersk Text"/>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fill>
          <a:solidFill>
            <a:schemeClr val="accent3">
              <a:alpha val="20000"/>
            </a:schemeClr>
          </a:solidFill>
        </a:fill>
      </a:tcStyle>
    </a:band1H>
    <a:band2H>
      <a:tcTxStyle b="off" i="off"/>
    </a:band2H>
    <a:band1V>
      <a:tcTxStyle b="off" i="off"/>
      <a:tcStyle>
        <a:fill>
          <a:solidFill>
            <a:schemeClr val="accent3">
              <a:alpha val="20000"/>
            </a:schemeClr>
          </a:solidFill>
        </a:fill>
      </a:tcStyle>
    </a:band1V>
    <a:band2V>
      <a:tcTxStyle b="off" i="off"/>
    </a:band2V>
    <a:lastCol>
      <a:tcTxStyle b="on" i="off"/>
    </a:lastCol>
    <a:firstCol>
      <a:tcTxStyle b="on" i="off"/>
    </a:firstCol>
    <a:lastRow>
      <a:tcTxStyle b="on" i="off"/>
      <a:tcStyle>
        <a:tcBdr>
          <a:top>
            <a:ln cap="flat" cmpd="sng" w="12700">
              <a:solidFill>
                <a:schemeClr val="accent3"/>
              </a:solidFill>
              <a:prstDash val="solid"/>
              <a:round/>
              <a:headEnd len="sm" w="sm" type="none"/>
              <a:tailEnd len="sm" w="sm" type="none"/>
            </a:ln>
          </a:top>
        </a:tcBdr>
        <a:fill>
          <a:solidFill>
            <a:srgbClr val="FFFFFF">
              <a:alpha val="0"/>
            </a:srgbClr>
          </a:solidFill>
        </a:fill>
      </a:tcStyle>
    </a:lastRow>
    <a:seCell>
      <a:tcTxStyle b="off" i="off"/>
    </a:seCell>
    <a:swCell>
      <a:tcTxStyle b="off" i="off"/>
    </a:swCell>
    <a:firstRow>
      <a:tcTxStyle b="on" i="off"/>
      <a:tcStyle>
        <a:tcBdr>
          <a:bottom>
            <a:ln cap="flat" cmpd="sng" w="12700">
              <a:solidFill>
                <a:schemeClr val="accent3"/>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GB"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6" name="Google Shape;6;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 name="Google Shape;7;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 name="Google Shape;8;n"/>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88adb98fa6_1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Welcome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Thank for tuning in</a:t>
            </a:r>
            <a:endParaRPr/>
          </a:p>
        </p:txBody>
      </p:sp>
      <p:sp>
        <p:nvSpPr>
          <p:cNvPr id="312" name="Google Shape;312;g88adb98fa6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sz="1200">
                <a:solidFill>
                  <a:schemeClr val="lt1"/>
                </a:solidFill>
              </a:rPr>
              <a:t>Step 2 – Get leadership support</a:t>
            </a:r>
            <a:endParaRPr/>
          </a:p>
          <a:p>
            <a:pPr indent="0" lvl="0" marL="0" rtl="0" algn="l">
              <a:lnSpc>
                <a:spcPct val="100000"/>
              </a:lnSpc>
              <a:spcBef>
                <a:spcPts val="0"/>
              </a:spcBef>
              <a:spcAft>
                <a:spcPts val="0"/>
              </a:spcAft>
              <a:buSzPts val="1400"/>
              <a:buNone/>
            </a:pPr>
            <a:r>
              <a:rPr lang="en-GB"/>
              <a:t>Minimal Viable Technical requirements that everyone could support (Leadership &amp; Engineering teams)</a:t>
            </a:r>
            <a:endParaRPr/>
          </a:p>
          <a:p>
            <a:pPr indent="0" lvl="0" marL="0" rtl="0" algn="l">
              <a:lnSpc>
                <a:spcPct val="100000"/>
              </a:lnSpc>
              <a:spcBef>
                <a:spcPts val="0"/>
              </a:spcBef>
              <a:spcAft>
                <a:spcPts val="0"/>
              </a:spcAft>
              <a:buSzPts val="1400"/>
              <a:buNone/>
            </a:pPr>
            <a:r>
              <a:rPr lang="en-GB"/>
              <a:t>Importance of Leadership support</a:t>
            </a:r>
            <a:endParaRPr/>
          </a:p>
          <a:p>
            <a:pPr indent="0" lvl="0" marL="0" rtl="0" algn="l">
              <a:lnSpc>
                <a:spcPct val="100000"/>
              </a:lnSpc>
              <a:spcBef>
                <a:spcPts val="0"/>
              </a:spcBef>
              <a:spcAft>
                <a:spcPts val="0"/>
              </a:spcAft>
              <a:buSzPts val="1400"/>
              <a:buNone/>
            </a:pPr>
            <a:r>
              <a:t/>
            </a:r>
            <a:endParaRPr/>
          </a:p>
        </p:txBody>
      </p:sp>
      <p:sp>
        <p:nvSpPr>
          <p:cNvPr id="510" name="Google Shape;51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At this time we had a powerpoint that explainer how we should work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Operationalizing it is really hard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So what we did was…. </a:t>
            </a:r>
            <a:endParaRPr/>
          </a:p>
        </p:txBody>
      </p:sp>
      <p:sp>
        <p:nvSpPr>
          <p:cNvPr id="538" name="Google Shape;53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Expain VSM</a:t>
            </a:r>
            <a:endParaRPr/>
          </a:p>
          <a:p>
            <a:pPr indent="-317500" lvl="0" marL="457200" rtl="0" algn="l">
              <a:lnSpc>
                <a:spcPct val="100000"/>
              </a:lnSpc>
              <a:spcBef>
                <a:spcPts val="0"/>
              </a:spcBef>
              <a:spcAft>
                <a:spcPts val="0"/>
              </a:spcAft>
              <a:buSzPts val="1400"/>
              <a:buChar char="-"/>
            </a:pPr>
            <a:r>
              <a:rPr lang="en-GB"/>
              <a:t>Macro level mapping</a:t>
            </a:r>
            <a:endParaRPr/>
          </a:p>
          <a:p>
            <a:pPr indent="-317500" lvl="0" marL="457200" rtl="0" algn="l">
              <a:lnSpc>
                <a:spcPct val="100000"/>
              </a:lnSpc>
              <a:spcBef>
                <a:spcPts val="0"/>
              </a:spcBef>
              <a:spcAft>
                <a:spcPts val="0"/>
              </a:spcAft>
              <a:buSzPts val="1400"/>
              <a:buChar char="-"/>
            </a:pPr>
            <a:r>
              <a:rPr lang="en-GB"/>
              <a:t>With stakeholders</a:t>
            </a:r>
            <a:endParaRPr/>
          </a:p>
          <a:p>
            <a:pPr indent="-317500" lvl="0" marL="457200" rtl="0" algn="l">
              <a:lnSpc>
                <a:spcPct val="100000"/>
              </a:lnSpc>
              <a:spcBef>
                <a:spcPts val="0"/>
              </a:spcBef>
              <a:spcAft>
                <a:spcPts val="0"/>
              </a:spcAft>
              <a:buSzPts val="1400"/>
              <a:buChar char="-"/>
            </a:pPr>
            <a:r>
              <a:rPr lang="en-GB"/>
              <a:t>Looking to learn how we work</a:t>
            </a:r>
            <a:endParaRPr/>
          </a:p>
          <a:p>
            <a:pPr indent="-317500" lvl="0" marL="457200" rtl="0" algn="l">
              <a:lnSpc>
                <a:spcPct val="100000"/>
              </a:lnSpc>
              <a:spcBef>
                <a:spcPts val="0"/>
              </a:spcBef>
              <a:spcAft>
                <a:spcPts val="0"/>
              </a:spcAft>
              <a:buSzPts val="1400"/>
              <a:buChar char="-"/>
            </a:pPr>
            <a:r>
              <a:rPr lang="en-GB"/>
              <a:t>And identify </a:t>
            </a:r>
            <a:r>
              <a:rPr lang="en-GB"/>
              <a:t>opportunities</a:t>
            </a:r>
            <a:r>
              <a:rPr lang="en-GB"/>
              <a:t> to reduce waste</a:t>
            </a:r>
            <a:endParaRPr/>
          </a:p>
          <a:p>
            <a:pPr indent="0" lvl="0" marL="0" rtl="0" algn="l">
              <a:lnSpc>
                <a:spcPct val="100000"/>
              </a:lnSpc>
              <a:spcBef>
                <a:spcPts val="0"/>
              </a:spcBef>
              <a:spcAft>
                <a:spcPts val="0"/>
              </a:spcAft>
              <a:buSzPts val="1400"/>
              <a:buNone/>
            </a:pPr>
            <a:r>
              <a:rPr lang="en-GB"/>
              <a:t>What we learned: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It took about 24 months to release a new digital product</a:t>
            </a:r>
            <a:endParaRPr/>
          </a:p>
          <a:p>
            <a:pPr indent="0" lvl="0" marL="0" rtl="0" algn="l">
              <a:lnSpc>
                <a:spcPct val="100000"/>
              </a:lnSpc>
              <a:spcBef>
                <a:spcPts val="0"/>
              </a:spcBef>
              <a:spcAft>
                <a:spcPts val="0"/>
              </a:spcAft>
              <a:buSzPts val="1400"/>
              <a:buNone/>
            </a:pPr>
            <a:r>
              <a:rPr lang="en-GB"/>
              <a:t>To shortcut the 24 months most deliveries did not implement IT capabilities</a:t>
            </a:r>
            <a:endParaRPr/>
          </a:p>
          <a:p>
            <a:pPr indent="0" lvl="0" marL="0" rtl="0" algn="l">
              <a:lnSpc>
                <a:spcPct val="100000"/>
              </a:lnSpc>
              <a:spcBef>
                <a:spcPts val="0"/>
              </a:spcBef>
              <a:spcAft>
                <a:spcPts val="0"/>
              </a:spcAft>
              <a:buSzPts val="1400"/>
              <a:buNone/>
            </a:pPr>
            <a:r>
              <a:rPr lang="en-GB"/>
              <a:t>Centralized IT had no visibility and DevOps delivered products</a:t>
            </a:r>
            <a:endParaRPr/>
          </a:p>
          <a:p>
            <a:pPr indent="0" lvl="0" marL="0" rtl="0" algn="l">
              <a:lnSpc>
                <a:spcPct val="100000"/>
              </a:lnSpc>
              <a:spcBef>
                <a:spcPts val="0"/>
              </a:spcBef>
              <a:spcAft>
                <a:spcPts val="0"/>
              </a:spcAft>
              <a:buSzPts val="1400"/>
              <a:buNone/>
            </a:pPr>
            <a:r>
              <a:rPr lang="en-GB"/>
              <a:t>We had very poor reuse of even basic capabilities</a:t>
            </a:r>
            <a:endParaRPr/>
          </a:p>
        </p:txBody>
      </p:sp>
      <p:sp>
        <p:nvSpPr>
          <p:cNvPr id="550" name="Google Shape;55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Waterfall has gates … We have beacons to guide the DevOps Teams home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Turning the problems upside down</a:t>
            </a:r>
            <a:endParaRPr/>
          </a:p>
          <a:p>
            <a:pPr indent="0" lvl="0" marL="0" rtl="0" algn="l">
              <a:lnSpc>
                <a:spcPct val="100000"/>
              </a:lnSpc>
              <a:spcBef>
                <a:spcPts val="0"/>
              </a:spcBef>
              <a:spcAft>
                <a:spcPts val="0"/>
              </a:spcAft>
              <a:buSzPts val="1400"/>
              <a:buNone/>
            </a:pPr>
            <a:r>
              <a:rPr lang="en-GB"/>
              <a:t>Gates become guides</a:t>
            </a:r>
            <a:endParaRPr/>
          </a:p>
          <a:p>
            <a:pPr indent="0" lvl="0" marL="0" rtl="0" algn="l">
              <a:lnSpc>
                <a:spcPct val="100000"/>
              </a:lnSpc>
              <a:spcBef>
                <a:spcPts val="0"/>
              </a:spcBef>
              <a:spcAft>
                <a:spcPts val="0"/>
              </a:spcAft>
              <a:buSzPts val="1400"/>
              <a:buNone/>
            </a:pPr>
            <a:r>
              <a:rPr lang="en-GB"/>
              <a:t>Capabilities becomes DevOps friendly with automation and self service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What sound does the tree makes when it falls?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This was a harder task – Not much is described on how to operationalize DevOps in an Enterprise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Gamification</a:t>
            </a:r>
            <a:endParaRPr/>
          </a:p>
        </p:txBody>
      </p:sp>
      <p:sp>
        <p:nvSpPr>
          <p:cNvPr id="562" name="Google Shape;56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First round was very IT focused, second round was engineering productivity. </a:t>
            </a:r>
            <a:endParaRPr/>
          </a:p>
          <a:p>
            <a:pPr indent="0" lvl="0" marL="0" rtl="0" algn="l">
              <a:lnSpc>
                <a:spcPct val="100000"/>
              </a:lnSpc>
              <a:spcBef>
                <a:spcPts val="0"/>
              </a:spcBef>
              <a:spcAft>
                <a:spcPts val="0"/>
              </a:spcAft>
              <a:buSzPts val="1400"/>
              <a:buNone/>
            </a:pPr>
            <a:r>
              <a:rPr lang="en-GB"/>
              <a:t>Cross team, cross functions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Everybody wants a beacon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First we got a new CIO</a:t>
            </a:r>
            <a:endParaRPr/>
          </a:p>
          <a:p>
            <a:pPr indent="0" lvl="0" marL="0" rtl="0" algn="l">
              <a:lnSpc>
                <a:spcPct val="100000"/>
              </a:lnSpc>
              <a:spcBef>
                <a:spcPts val="0"/>
              </a:spcBef>
              <a:spcAft>
                <a:spcPts val="0"/>
              </a:spcAft>
              <a:buSzPts val="1400"/>
              <a:buNone/>
            </a:pPr>
            <a:r>
              <a:rPr lang="en-GB"/>
              <a:t>Then we got a pandemic</a:t>
            </a:r>
            <a:endParaRPr/>
          </a:p>
          <a:p>
            <a:pPr indent="0" lvl="0" marL="0" rtl="0" algn="l">
              <a:lnSpc>
                <a:spcPct val="100000"/>
              </a:lnSpc>
              <a:spcBef>
                <a:spcPts val="0"/>
              </a:spcBef>
              <a:spcAft>
                <a:spcPts val="0"/>
              </a:spcAft>
              <a:buSzPts val="1400"/>
              <a:buNone/>
            </a:pPr>
            <a:r>
              <a:rPr lang="en-GB"/>
              <a:t>A timeout was taken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Moving beyond: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We found new tools – </a:t>
            </a:r>
            <a:endParaRPr/>
          </a:p>
          <a:p>
            <a:pPr indent="0" lvl="0" marL="0" rtl="0" algn="l">
              <a:lnSpc>
                <a:spcPct val="100000"/>
              </a:lnSpc>
              <a:spcBef>
                <a:spcPts val="0"/>
              </a:spcBef>
              <a:spcAft>
                <a:spcPts val="0"/>
              </a:spcAft>
              <a:buSzPts val="1400"/>
              <a:buNone/>
            </a:pPr>
            <a:r>
              <a:rPr lang="en-GB"/>
              <a:t>We did our first online VSM session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91" name="Google Shape;59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r>
              <a:rPr lang="en-GB">
                <a:solidFill>
                  <a:srgbClr val="000000"/>
                </a:solidFill>
              </a:rPr>
              <a:t>Our learnings:</a:t>
            </a:r>
            <a:endParaRPr>
              <a:solidFill>
                <a:srgbClr val="000000"/>
              </a:solidFill>
            </a:endParaRPr>
          </a:p>
          <a:p>
            <a:pPr indent="-247650" lvl="0" marL="285750" rtl="0" algn="l">
              <a:spcBef>
                <a:spcPts val="600"/>
              </a:spcBef>
              <a:spcAft>
                <a:spcPts val="0"/>
              </a:spcAft>
              <a:buSzPts val="1200"/>
              <a:buChar char="•"/>
            </a:pPr>
            <a:r>
              <a:rPr lang="en-GB">
                <a:solidFill>
                  <a:srgbClr val="000000"/>
                </a:solidFill>
              </a:rPr>
              <a:t>Agree early on central capabilities and requirements</a:t>
            </a:r>
            <a:endParaRPr sz="800">
              <a:solidFill>
                <a:srgbClr val="000000"/>
              </a:solidFill>
            </a:endParaRPr>
          </a:p>
          <a:p>
            <a:pPr indent="-247650" lvl="0" marL="285750" rtl="0" algn="l">
              <a:spcBef>
                <a:spcPts val="600"/>
              </a:spcBef>
              <a:spcAft>
                <a:spcPts val="0"/>
              </a:spcAft>
              <a:buSzPts val="1200"/>
              <a:buChar char="•"/>
            </a:pPr>
            <a:r>
              <a:rPr lang="en-GB">
                <a:solidFill>
                  <a:srgbClr val="000000"/>
                </a:solidFill>
              </a:rPr>
              <a:t>Focus on engineering productivity</a:t>
            </a:r>
            <a:endParaRPr sz="800">
              <a:solidFill>
                <a:srgbClr val="000000"/>
              </a:solidFill>
            </a:endParaRPr>
          </a:p>
          <a:p>
            <a:pPr indent="-247650" lvl="0" marL="285750" rtl="0" algn="l">
              <a:spcBef>
                <a:spcPts val="600"/>
              </a:spcBef>
              <a:spcAft>
                <a:spcPts val="0"/>
              </a:spcAft>
              <a:buSzPts val="1200"/>
              <a:buChar char="•"/>
            </a:pPr>
            <a:r>
              <a:rPr lang="en-GB">
                <a:solidFill>
                  <a:srgbClr val="000000"/>
                </a:solidFill>
              </a:rPr>
              <a:t>Use LEAN to drive the conversation </a:t>
            </a:r>
            <a:endParaRPr sz="800">
              <a:solidFill>
                <a:srgbClr val="000000"/>
              </a:solidFill>
            </a:endParaRPr>
          </a:p>
          <a:p>
            <a:pPr indent="-247650" lvl="0" marL="285750" rtl="0" algn="l">
              <a:spcBef>
                <a:spcPts val="600"/>
              </a:spcBef>
              <a:spcAft>
                <a:spcPts val="0"/>
              </a:spcAft>
              <a:buSzPts val="1200"/>
              <a:buChar char="•"/>
            </a:pPr>
            <a:r>
              <a:rPr lang="en-GB">
                <a:solidFill>
                  <a:srgbClr val="000000"/>
                </a:solidFill>
              </a:rPr>
              <a:t>Establish an assurance framework to drive visibility</a:t>
            </a:r>
            <a:endParaRPr>
              <a:solidFill>
                <a:srgbClr val="000000"/>
              </a:solidFill>
            </a:endParaRPr>
          </a:p>
          <a:p>
            <a:pPr indent="-317500" lvl="0" marL="457200" rtl="0" algn="l">
              <a:spcBef>
                <a:spcPts val="0"/>
              </a:spcBef>
              <a:spcAft>
                <a:spcPts val="0"/>
              </a:spcAft>
              <a:buSzPts val="1400"/>
              <a:buChar char="•"/>
            </a:pPr>
            <a:r>
              <a:rPr lang="en-GB" sz="1000">
                <a:solidFill>
                  <a:srgbClr val="000000"/>
                </a:solidFill>
              </a:rPr>
              <a:t>We spend a lot of effort on articulating policies however they were never agreed</a:t>
            </a:r>
            <a:endParaRPr sz="1000">
              <a:solidFill>
                <a:srgbClr val="000000"/>
              </a:solidFill>
            </a:endParaRPr>
          </a:p>
          <a:p>
            <a:pPr indent="-292100" lvl="0" marL="457200" rtl="0" algn="l">
              <a:spcBef>
                <a:spcPts val="0"/>
              </a:spcBef>
              <a:spcAft>
                <a:spcPts val="0"/>
              </a:spcAft>
              <a:buClr>
                <a:srgbClr val="000000"/>
              </a:buClr>
              <a:buSzPts val="1000"/>
              <a:buChar char="•"/>
            </a:pPr>
            <a:r>
              <a:rPr lang="en-GB" sz="1000">
                <a:solidFill>
                  <a:srgbClr val="000000"/>
                </a:solidFill>
              </a:rPr>
              <a:t>We built it and they came</a:t>
            </a:r>
            <a:endParaRPr sz="1000">
              <a:solidFill>
                <a:srgbClr val="000000"/>
              </a:solidFill>
            </a:endParaRPr>
          </a:p>
          <a:p>
            <a:pPr indent="0" lvl="0" marL="457200" rtl="0" algn="l">
              <a:spcBef>
                <a:spcPts val="600"/>
              </a:spcBef>
              <a:spcAft>
                <a:spcPts val="0"/>
              </a:spcAft>
              <a:buNone/>
            </a:pPr>
            <a:r>
              <a:t/>
            </a:r>
            <a:endParaRPr>
              <a:solidFill>
                <a:srgbClr val="000000"/>
              </a:solidFill>
            </a:endParaRPr>
          </a:p>
          <a:p>
            <a:pPr indent="0" lvl="0" marL="0" rtl="0" algn="l">
              <a:spcBef>
                <a:spcPts val="600"/>
              </a:spcBef>
              <a:spcAft>
                <a:spcPts val="0"/>
              </a:spcAft>
              <a:buNone/>
            </a:pPr>
            <a:r>
              <a:rPr lang="en-GB">
                <a:solidFill>
                  <a:srgbClr val="000000"/>
                </a:solidFill>
              </a:rPr>
              <a:t>What's next:</a:t>
            </a:r>
            <a:endParaRPr>
              <a:solidFill>
                <a:srgbClr val="000000"/>
              </a:solidFill>
            </a:endParaRPr>
          </a:p>
          <a:p>
            <a:pPr indent="-247650" lvl="0" marL="285750" rtl="0" algn="l">
              <a:spcBef>
                <a:spcPts val="600"/>
              </a:spcBef>
              <a:spcAft>
                <a:spcPts val="0"/>
              </a:spcAft>
              <a:buSzPts val="1200"/>
              <a:buChar char="•"/>
            </a:pPr>
            <a:r>
              <a:rPr lang="en-GB">
                <a:solidFill>
                  <a:srgbClr val="000000"/>
                </a:solidFill>
              </a:rPr>
              <a:t>End-to-end development process</a:t>
            </a:r>
            <a:endParaRPr>
              <a:solidFill>
                <a:srgbClr val="000000"/>
              </a:solidFill>
            </a:endParaRPr>
          </a:p>
          <a:p>
            <a:pPr indent="-247650" lvl="0" marL="285750" rtl="0" algn="l">
              <a:spcBef>
                <a:spcPts val="600"/>
              </a:spcBef>
              <a:spcAft>
                <a:spcPts val="0"/>
              </a:spcAft>
              <a:buSzPts val="1200"/>
              <a:buChar char="•"/>
            </a:pPr>
            <a:r>
              <a:rPr lang="en-GB">
                <a:solidFill>
                  <a:srgbClr val="000000"/>
                </a:solidFill>
              </a:rPr>
              <a:t>New CIO, new operating model</a:t>
            </a:r>
            <a:endParaRPr>
              <a:solidFill>
                <a:srgbClr val="000000"/>
              </a:solidFill>
            </a:endParaRPr>
          </a:p>
          <a:p>
            <a:pPr indent="-260350" lvl="0" marL="285750" rtl="0" algn="l">
              <a:spcBef>
                <a:spcPts val="600"/>
              </a:spcBef>
              <a:spcAft>
                <a:spcPts val="0"/>
              </a:spcAft>
              <a:buClr>
                <a:srgbClr val="000000"/>
              </a:buClr>
              <a:buSzPts val="1400"/>
              <a:buChar char="•"/>
            </a:pPr>
            <a:r>
              <a:rPr lang="en-GB">
                <a:solidFill>
                  <a:srgbClr val="000000"/>
                </a:solidFill>
              </a:rPr>
              <a:t>UDM for everything</a:t>
            </a:r>
            <a:endParaRPr>
              <a:solidFill>
                <a:srgbClr val="000000"/>
              </a:solidFill>
            </a:endParaRPr>
          </a:p>
          <a:p>
            <a:pPr indent="0" lvl="0" marL="0" rtl="0" algn="l">
              <a:lnSpc>
                <a:spcPct val="100000"/>
              </a:lnSpc>
              <a:spcBef>
                <a:spcPts val="0"/>
              </a:spcBef>
              <a:spcAft>
                <a:spcPts val="0"/>
              </a:spcAft>
              <a:buSzPts val="1400"/>
              <a:buNone/>
            </a:pPr>
            <a:r>
              <a:t/>
            </a:r>
            <a:endParaRPr sz="1000">
              <a:solidFill>
                <a:srgbClr val="000000"/>
              </a:solidFill>
            </a:endParaRPr>
          </a:p>
        </p:txBody>
      </p:sp>
      <p:sp>
        <p:nvSpPr>
          <p:cNvPr id="602" name="Google Shape;60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81d63e470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81d63e470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2100" lvl="0" marL="457200" rtl="0" algn="l">
              <a:spcBef>
                <a:spcPts val="0"/>
              </a:spcBef>
              <a:spcAft>
                <a:spcPts val="0"/>
              </a:spcAft>
              <a:buClr>
                <a:srgbClr val="000000"/>
              </a:buClr>
              <a:buSzPts val="1000"/>
              <a:buChar char="•"/>
            </a:pPr>
            <a:r>
              <a:t/>
            </a:r>
            <a:endParaRPr sz="1000">
              <a:solidFill>
                <a:srgbClr val="000000"/>
              </a:solidFill>
            </a:endParaRPr>
          </a:p>
          <a:p>
            <a:pPr indent="0" lvl="0" marL="457200" rtl="0" algn="l">
              <a:spcBef>
                <a:spcPts val="600"/>
              </a:spcBef>
              <a:spcAft>
                <a:spcPts val="0"/>
              </a:spcAft>
              <a:buNone/>
            </a:pPr>
            <a:r>
              <a:t/>
            </a:r>
            <a:endParaRPr>
              <a:solidFill>
                <a:srgbClr val="000000"/>
              </a:solidFill>
            </a:endParaRPr>
          </a:p>
          <a:p>
            <a:pPr indent="0" lvl="0" marL="0" rtl="0" algn="l">
              <a:spcBef>
                <a:spcPts val="600"/>
              </a:spcBef>
              <a:spcAft>
                <a:spcPts val="0"/>
              </a:spcAft>
              <a:buNone/>
            </a:pPr>
            <a:r>
              <a:rPr lang="en-GB">
                <a:solidFill>
                  <a:srgbClr val="000000"/>
                </a:solidFill>
              </a:rPr>
              <a:t>What's next:</a:t>
            </a:r>
            <a:endParaRPr>
              <a:solidFill>
                <a:srgbClr val="000000"/>
              </a:solidFill>
            </a:endParaRPr>
          </a:p>
          <a:p>
            <a:pPr indent="-247650" lvl="0" marL="285750" rtl="0" algn="l">
              <a:spcBef>
                <a:spcPts val="600"/>
              </a:spcBef>
              <a:spcAft>
                <a:spcPts val="0"/>
              </a:spcAft>
              <a:buSzPts val="1200"/>
              <a:buChar char="•"/>
            </a:pPr>
            <a:r>
              <a:rPr lang="en-GB">
                <a:solidFill>
                  <a:srgbClr val="000000"/>
                </a:solidFill>
              </a:rPr>
              <a:t>End-to-end development process</a:t>
            </a:r>
            <a:endParaRPr>
              <a:solidFill>
                <a:srgbClr val="000000"/>
              </a:solidFill>
            </a:endParaRPr>
          </a:p>
          <a:p>
            <a:pPr indent="-247650" lvl="0" marL="285750" rtl="0" algn="l">
              <a:spcBef>
                <a:spcPts val="600"/>
              </a:spcBef>
              <a:spcAft>
                <a:spcPts val="0"/>
              </a:spcAft>
              <a:buSzPts val="1200"/>
              <a:buChar char="•"/>
            </a:pPr>
            <a:r>
              <a:rPr lang="en-GB">
                <a:solidFill>
                  <a:srgbClr val="000000"/>
                </a:solidFill>
              </a:rPr>
              <a:t>New CIO, new operating model</a:t>
            </a:r>
            <a:endParaRPr>
              <a:solidFill>
                <a:srgbClr val="000000"/>
              </a:solidFill>
            </a:endParaRPr>
          </a:p>
          <a:p>
            <a:pPr indent="-260350" lvl="0" marL="285750" rtl="0" algn="l">
              <a:spcBef>
                <a:spcPts val="600"/>
              </a:spcBef>
              <a:spcAft>
                <a:spcPts val="0"/>
              </a:spcAft>
              <a:buClr>
                <a:srgbClr val="000000"/>
              </a:buClr>
              <a:buSzPts val="1400"/>
              <a:buChar char="•"/>
            </a:pPr>
            <a:r>
              <a:rPr lang="en-GB">
                <a:solidFill>
                  <a:srgbClr val="000000"/>
                </a:solidFill>
              </a:rPr>
              <a:t>UDM for everything</a:t>
            </a:r>
            <a:endParaRPr>
              <a:solidFill>
                <a:srgbClr val="000000"/>
              </a:solidFill>
            </a:endParaRPr>
          </a:p>
          <a:p>
            <a:pPr indent="0" lvl="0" marL="0" rtl="0" algn="l">
              <a:lnSpc>
                <a:spcPct val="100000"/>
              </a:lnSpc>
              <a:spcBef>
                <a:spcPts val="0"/>
              </a:spcBef>
              <a:spcAft>
                <a:spcPts val="0"/>
              </a:spcAft>
              <a:buSzPts val="1400"/>
              <a:buNone/>
            </a:pPr>
            <a:r>
              <a:t/>
            </a:r>
            <a:endParaRPr sz="1000">
              <a:solidFill>
                <a:srgbClr val="000000"/>
              </a:solidFill>
            </a:endParaRPr>
          </a:p>
        </p:txBody>
      </p:sp>
      <p:sp>
        <p:nvSpPr>
          <p:cNvPr id="632" name="Google Shape;632;g81d63e470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88adb98fa6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1" name="Google Shape;661;g88adb98fa6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GB" sz="1200" u="none" strike="noStrike">
                <a:solidFill>
                  <a:schemeClr val="dk1"/>
                </a:solidFill>
                <a:latin typeface="Arial"/>
                <a:ea typeface="Arial"/>
                <a:cs typeface="Arial"/>
                <a:sym typeface="Arial"/>
              </a:rPr>
              <a:t>Maersk is in the middle of an overall digital transformation that has a huge impact on how the enterprise views value and brings it to market. As part of this transformation we have realized that the biggest constraint in getting value to market faster is our own organization. We are changing that with DevOps. </a:t>
            </a:r>
            <a:br>
              <a:rPr lang="en-GB"/>
            </a:br>
            <a:r>
              <a:rPr b="0" i="0" lang="en-GB" sz="1200" u="none" strike="noStrike">
                <a:solidFill>
                  <a:schemeClr val="dk1"/>
                </a:solidFill>
                <a:latin typeface="Arial"/>
                <a:ea typeface="Arial"/>
                <a:cs typeface="Arial"/>
                <a:sym typeface="Arial"/>
              </a:rPr>
              <a:t>Join us for a talk about how you can leverage LEAN practices and DevOps practices to accelerate the creation of new innovative digital solutions to create new business value streams.</a:t>
            </a:r>
            <a:endParaRPr/>
          </a:p>
        </p:txBody>
      </p:sp>
      <p:sp>
        <p:nvSpPr>
          <p:cNvPr id="325" name="Google Shape;32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Talking points</a:t>
            </a:r>
            <a:endParaRPr/>
          </a:p>
          <a:p>
            <a:pPr indent="0" lvl="0" marL="76200" rtl="0" algn="l">
              <a:lnSpc>
                <a:spcPct val="100000"/>
              </a:lnSpc>
              <a:spcBef>
                <a:spcPts val="0"/>
              </a:spcBef>
              <a:spcAft>
                <a:spcPts val="0"/>
              </a:spcAft>
              <a:buClr>
                <a:schemeClr val="dk1"/>
              </a:buClr>
              <a:buSzPts val="1200"/>
              <a:buFont typeface="Arial"/>
              <a:buNone/>
            </a:pPr>
            <a:r>
              <a:t/>
            </a:r>
            <a:endParaRPr/>
          </a:p>
          <a:p>
            <a:pPr indent="0" lvl="0" marL="76200" rtl="0" algn="l">
              <a:lnSpc>
                <a:spcPct val="100000"/>
              </a:lnSpc>
              <a:spcBef>
                <a:spcPts val="0"/>
              </a:spcBef>
              <a:spcAft>
                <a:spcPts val="0"/>
              </a:spcAft>
              <a:buClr>
                <a:schemeClr val="dk1"/>
              </a:buClr>
              <a:buSzPts val="1200"/>
              <a:buFont typeface="Arial"/>
              <a:buNone/>
            </a:pPr>
            <a:r>
              <a:rPr lang="en-GB"/>
              <a:t>Asset heavy enterprise</a:t>
            </a:r>
            <a:endParaRPr/>
          </a:p>
          <a:p>
            <a:pPr indent="0" lvl="0" marL="76200" rtl="0" algn="l">
              <a:lnSpc>
                <a:spcPct val="100000"/>
              </a:lnSpc>
              <a:spcBef>
                <a:spcPts val="0"/>
              </a:spcBef>
              <a:spcAft>
                <a:spcPts val="0"/>
              </a:spcAft>
              <a:buClr>
                <a:schemeClr val="dk1"/>
              </a:buClr>
              <a:buSzPts val="1200"/>
              <a:buFont typeface="Arial"/>
              <a:buNone/>
            </a:pPr>
            <a:r>
              <a:rPr lang="en-GB"/>
              <a:t>750 vessels, Terminals, Tugboats etc</a:t>
            </a:r>
            <a:endParaRPr/>
          </a:p>
          <a:p>
            <a:pPr indent="0" lvl="0" marL="76200" rtl="0" algn="l">
              <a:lnSpc>
                <a:spcPct val="100000"/>
              </a:lnSpc>
              <a:spcBef>
                <a:spcPts val="0"/>
              </a:spcBef>
              <a:spcAft>
                <a:spcPts val="0"/>
              </a:spcAft>
              <a:buClr>
                <a:schemeClr val="dk1"/>
              </a:buClr>
              <a:buSzPts val="1200"/>
              <a:buFont typeface="Arial"/>
              <a:buNone/>
            </a:pPr>
            <a:r>
              <a:rPr lang="en-GB"/>
              <a:t>44K </a:t>
            </a:r>
            <a:r>
              <a:rPr lang="en-GB"/>
              <a:t>employees</a:t>
            </a:r>
            <a:endParaRPr/>
          </a:p>
          <a:p>
            <a:pPr indent="0" lvl="0" marL="76200" rtl="0" algn="l">
              <a:lnSpc>
                <a:spcPct val="100000"/>
              </a:lnSpc>
              <a:spcBef>
                <a:spcPts val="0"/>
              </a:spcBef>
              <a:spcAft>
                <a:spcPts val="0"/>
              </a:spcAft>
              <a:buClr>
                <a:schemeClr val="dk1"/>
              </a:buClr>
              <a:buSzPts val="1200"/>
              <a:buFont typeface="Arial"/>
              <a:buNone/>
            </a:pPr>
            <a:r>
              <a:t/>
            </a:r>
            <a:endParaRPr/>
          </a:p>
        </p:txBody>
      </p:sp>
      <p:sp>
        <p:nvSpPr>
          <p:cNvPr id="338" name="Google Shape;33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Talking points</a:t>
            </a:r>
            <a:endParaRPr/>
          </a:p>
          <a:p>
            <a:pPr indent="0" lvl="0" marL="0" rtl="0" algn="l">
              <a:lnSpc>
                <a:spcPct val="100000"/>
              </a:lnSpc>
              <a:spcBef>
                <a:spcPts val="0"/>
              </a:spcBef>
              <a:spcAft>
                <a:spcPts val="0"/>
              </a:spcAft>
              <a:buSzPts val="1400"/>
              <a:buNone/>
            </a:pPr>
            <a:r>
              <a:t/>
            </a:r>
            <a:endParaRPr/>
          </a:p>
          <a:p>
            <a:pPr indent="-171450" lvl="0" marL="171450" rtl="0" algn="l">
              <a:lnSpc>
                <a:spcPct val="100000"/>
              </a:lnSpc>
              <a:spcBef>
                <a:spcPts val="0"/>
              </a:spcBef>
              <a:spcAft>
                <a:spcPts val="0"/>
              </a:spcAft>
              <a:buClr>
                <a:schemeClr val="dk1"/>
              </a:buClr>
              <a:buSzPts val="1200"/>
              <a:buFont typeface="Arial"/>
              <a:buChar char="-"/>
            </a:pPr>
            <a:r>
              <a:rPr lang="en-GB"/>
              <a:t>Integrator vision</a:t>
            </a:r>
            <a:endParaRPr/>
          </a:p>
          <a:p>
            <a:pPr indent="-171450" lvl="1" marL="628650" rtl="0" algn="l">
              <a:lnSpc>
                <a:spcPct val="100000"/>
              </a:lnSpc>
              <a:spcBef>
                <a:spcPts val="0"/>
              </a:spcBef>
              <a:spcAft>
                <a:spcPts val="0"/>
              </a:spcAft>
              <a:buClr>
                <a:schemeClr val="dk1"/>
              </a:buClr>
              <a:buSzPts val="1200"/>
              <a:buFont typeface="Arial"/>
              <a:buChar char="-"/>
            </a:pPr>
            <a:r>
              <a:rPr lang="en-GB"/>
              <a:t>Becoming our customers supply chain by building integrated supply chain management solutions </a:t>
            </a:r>
            <a:endParaRPr/>
          </a:p>
          <a:p>
            <a:pPr indent="-171450" lvl="1" marL="628650" rtl="0" algn="l">
              <a:lnSpc>
                <a:spcPct val="100000"/>
              </a:lnSpc>
              <a:spcBef>
                <a:spcPts val="0"/>
              </a:spcBef>
              <a:spcAft>
                <a:spcPts val="0"/>
              </a:spcAft>
              <a:buClr>
                <a:schemeClr val="dk1"/>
              </a:buClr>
              <a:buSzPts val="1200"/>
              <a:buFont typeface="Arial"/>
              <a:buChar char="-"/>
            </a:pPr>
            <a:r>
              <a:rPr lang="en-GB"/>
              <a:t>Our Tradelence solution uses Blockchain for zero-trust document exchange between actors in the market  </a:t>
            </a:r>
            <a:endParaRPr/>
          </a:p>
          <a:p>
            <a:pPr indent="-95250" lvl="0" marL="171450" rtl="0" algn="l">
              <a:lnSpc>
                <a:spcPct val="100000"/>
              </a:lnSpc>
              <a:spcBef>
                <a:spcPts val="0"/>
              </a:spcBef>
              <a:spcAft>
                <a:spcPts val="0"/>
              </a:spcAft>
              <a:buClr>
                <a:schemeClr val="dk1"/>
              </a:buClr>
              <a:buSzPts val="1200"/>
              <a:buFont typeface="Arial"/>
              <a:buNone/>
            </a:pPr>
            <a:r>
              <a:t/>
            </a:r>
            <a:endParaRPr/>
          </a:p>
          <a:p>
            <a:pPr indent="-171450" lvl="0" marL="171450" rtl="0" algn="l">
              <a:lnSpc>
                <a:spcPct val="100000"/>
              </a:lnSpc>
              <a:spcBef>
                <a:spcPts val="0"/>
              </a:spcBef>
              <a:spcAft>
                <a:spcPts val="0"/>
              </a:spcAft>
              <a:buClr>
                <a:schemeClr val="dk1"/>
              </a:buClr>
              <a:buSzPts val="1200"/>
              <a:buFont typeface="Arial"/>
              <a:buChar char="-"/>
            </a:pPr>
            <a:r>
              <a:rPr lang="en-GB"/>
              <a:t>Sustainability</a:t>
            </a:r>
            <a:endParaRPr/>
          </a:p>
          <a:p>
            <a:pPr indent="-171450" lvl="1" marL="628650" rtl="0" algn="l">
              <a:lnSpc>
                <a:spcPct val="100000"/>
              </a:lnSpc>
              <a:spcBef>
                <a:spcPts val="0"/>
              </a:spcBef>
              <a:spcAft>
                <a:spcPts val="0"/>
              </a:spcAft>
              <a:buClr>
                <a:schemeClr val="dk1"/>
              </a:buClr>
              <a:buSzPts val="1200"/>
              <a:buFont typeface="Arial"/>
              <a:buChar char="-"/>
            </a:pPr>
            <a:r>
              <a:rPr lang="en-GB"/>
              <a:t>Using technology to bring down fuel consumption</a:t>
            </a:r>
            <a:endParaRPr/>
          </a:p>
          <a:p>
            <a:pPr indent="-171450" lvl="1" marL="628650" rtl="0" algn="l">
              <a:lnSpc>
                <a:spcPct val="100000"/>
              </a:lnSpc>
              <a:spcBef>
                <a:spcPts val="0"/>
              </a:spcBef>
              <a:spcAft>
                <a:spcPts val="0"/>
              </a:spcAft>
              <a:buClr>
                <a:schemeClr val="dk1"/>
              </a:buClr>
              <a:buSzPts val="1200"/>
              <a:buFont typeface="Arial"/>
              <a:buChar char="-"/>
            </a:pPr>
            <a:r>
              <a:rPr lang="en-GB"/>
              <a:t>Example is our Marine Batteries, where we use technology to understand how we become energy efficient  </a:t>
            </a:r>
            <a:endParaRPr/>
          </a:p>
          <a:p>
            <a:pPr indent="-95250" lvl="0" marL="171450" rtl="0" algn="l">
              <a:lnSpc>
                <a:spcPct val="100000"/>
              </a:lnSpc>
              <a:spcBef>
                <a:spcPts val="0"/>
              </a:spcBef>
              <a:spcAft>
                <a:spcPts val="0"/>
              </a:spcAft>
              <a:buClr>
                <a:schemeClr val="dk1"/>
              </a:buClr>
              <a:buSzPts val="1200"/>
              <a:buFont typeface="Arial"/>
              <a:buNone/>
            </a:pPr>
            <a:r>
              <a:t/>
            </a:r>
            <a:endParaRPr/>
          </a:p>
          <a:p>
            <a:pPr indent="-95250" lvl="0" marL="171450" rtl="0" algn="l">
              <a:lnSpc>
                <a:spcPct val="100000"/>
              </a:lnSpc>
              <a:spcBef>
                <a:spcPts val="0"/>
              </a:spcBef>
              <a:spcAft>
                <a:spcPts val="0"/>
              </a:spcAft>
              <a:buClr>
                <a:schemeClr val="dk1"/>
              </a:buClr>
              <a:buSzPts val="1200"/>
              <a:buFont typeface="Arial"/>
              <a:buNone/>
            </a:pPr>
            <a:r>
              <a:t/>
            </a:r>
            <a:endParaRPr/>
          </a:p>
        </p:txBody>
      </p:sp>
      <p:sp>
        <p:nvSpPr>
          <p:cNvPr id="358" name="Google Shape;35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Talking points</a:t>
            </a:r>
            <a:endParaRPr/>
          </a:p>
          <a:p>
            <a:pPr indent="0" lvl="0" marL="0" rtl="0" algn="l">
              <a:lnSpc>
                <a:spcPct val="100000"/>
              </a:lnSpc>
              <a:spcBef>
                <a:spcPts val="0"/>
              </a:spcBef>
              <a:spcAft>
                <a:spcPts val="0"/>
              </a:spcAft>
              <a:buSzPts val="1400"/>
              <a:buNone/>
            </a:pPr>
            <a:r>
              <a:t/>
            </a:r>
            <a:endParaRPr/>
          </a:p>
          <a:p>
            <a:pPr indent="-228600" lvl="0" marL="228600" rtl="0" algn="l">
              <a:lnSpc>
                <a:spcPct val="100000"/>
              </a:lnSpc>
              <a:spcBef>
                <a:spcPts val="0"/>
              </a:spcBef>
              <a:spcAft>
                <a:spcPts val="0"/>
              </a:spcAft>
              <a:buClr>
                <a:schemeClr val="dk1"/>
              </a:buClr>
              <a:buSzPts val="1200"/>
              <a:buFont typeface="Arial"/>
              <a:buAutoNum type="arabicPeriod"/>
            </a:pPr>
            <a:r>
              <a:rPr lang="en-GB"/>
              <a:t>Before</a:t>
            </a:r>
            <a:endParaRPr/>
          </a:p>
          <a:p>
            <a:pPr indent="-228600" lvl="1" marL="685800" rtl="0" algn="l">
              <a:lnSpc>
                <a:spcPct val="100000"/>
              </a:lnSpc>
              <a:spcBef>
                <a:spcPts val="0"/>
              </a:spcBef>
              <a:spcAft>
                <a:spcPts val="0"/>
              </a:spcAft>
              <a:buClr>
                <a:schemeClr val="dk1"/>
              </a:buClr>
              <a:buSzPts val="1200"/>
              <a:buFont typeface="Arial"/>
              <a:buAutoNum type="arabicPeriod"/>
            </a:pPr>
            <a:r>
              <a:rPr lang="en-GB"/>
              <a:t>Standard delivery would be ITSM based on Waterfall. Average lead time to production was about 24 months</a:t>
            </a:r>
            <a:endParaRPr/>
          </a:p>
          <a:p>
            <a:pPr indent="-228600" lvl="1" marL="685800" rtl="0" algn="l">
              <a:lnSpc>
                <a:spcPct val="100000"/>
              </a:lnSpc>
              <a:spcBef>
                <a:spcPts val="0"/>
              </a:spcBef>
              <a:spcAft>
                <a:spcPts val="0"/>
              </a:spcAft>
              <a:buClr>
                <a:schemeClr val="dk1"/>
              </a:buClr>
              <a:buSzPts val="1200"/>
              <a:buFont typeface="Arial"/>
              <a:buAutoNum type="arabicPeriod"/>
            </a:pPr>
            <a:r>
              <a:rPr lang="en-GB"/>
              <a:t>DevOps was going on in the shadows but not at scale</a:t>
            </a:r>
            <a:endParaRPr/>
          </a:p>
          <a:p>
            <a:pPr indent="-228600" lvl="1" marL="685800" rtl="0" algn="l">
              <a:lnSpc>
                <a:spcPct val="100000"/>
              </a:lnSpc>
              <a:spcBef>
                <a:spcPts val="0"/>
              </a:spcBef>
              <a:spcAft>
                <a:spcPts val="0"/>
              </a:spcAft>
              <a:buClr>
                <a:schemeClr val="dk1"/>
              </a:buClr>
              <a:buSzPts val="1200"/>
              <a:buFont typeface="Arial"/>
              <a:buAutoNum type="arabicPeriod"/>
            </a:pPr>
            <a:r>
              <a:rPr lang="en-GB"/>
              <a:t>Nobody talked about DevOps – Was frowned upon. </a:t>
            </a:r>
            <a:endParaRPr/>
          </a:p>
          <a:p>
            <a:pPr indent="-228600" lvl="0" marL="228600" rtl="0" algn="l">
              <a:lnSpc>
                <a:spcPct val="100000"/>
              </a:lnSpc>
              <a:spcBef>
                <a:spcPts val="0"/>
              </a:spcBef>
              <a:spcAft>
                <a:spcPts val="0"/>
              </a:spcAft>
              <a:buClr>
                <a:schemeClr val="dk1"/>
              </a:buClr>
              <a:buSzPts val="1200"/>
              <a:buFont typeface="Arial"/>
              <a:buAutoNum type="arabicPeriod"/>
            </a:pPr>
            <a:r>
              <a:rPr lang="en-GB"/>
              <a:t>Bimodal</a:t>
            </a:r>
            <a:endParaRPr/>
          </a:p>
          <a:p>
            <a:pPr indent="-228600" lvl="1" marL="685800" rtl="0" algn="l">
              <a:lnSpc>
                <a:spcPct val="100000"/>
              </a:lnSpc>
              <a:spcBef>
                <a:spcPts val="0"/>
              </a:spcBef>
              <a:spcAft>
                <a:spcPts val="0"/>
              </a:spcAft>
              <a:buClr>
                <a:schemeClr val="dk1"/>
              </a:buClr>
              <a:buSzPts val="1200"/>
              <a:buFont typeface="Arial"/>
              <a:buAutoNum type="arabicPeriod"/>
            </a:pPr>
            <a:r>
              <a:rPr lang="en-GB"/>
              <a:t>Accepted shadow IT</a:t>
            </a:r>
            <a:endParaRPr/>
          </a:p>
          <a:p>
            <a:pPr indent="-228600" lvl="1" marL="685800" rtl="0" algn="l">
              <a:lnSpc>
                <a:spcPct val="100000"/>
              </a:lnSpc>
              <a:spcBef>
                <a:spcPts val="0"/>
              </a:spcBef>
              <a:spcAft>
                <a:spcPts val="0"/>
              </a:spcAft>
              <a:buClr>
                <a:schemeClr val="dk1"/>
              </a:buClr>
              <a:buSzPts val="1200"/>
              <a:buFont typeface="Arial"/>
              <a:buAutoNum type="arabicPeriod"/>
            </a:pPr>
            <a:r>
              <a:rPr lang="en-GB"/>
              <a:t>DevOps using Start-up mentality. </a:t>
            </a:r>
            <a:endParaRPr/>
          </a:p>
          <a:p>
            <a:pPr indent="-228600" lvl="1" marL="685800" marR="0" rtl="0" algn="l">
              <a:lnSpc>
                <a:spcPct val="100000"/>
              </a:lnSpc>
              <a:spcBef>
                <a:spcPts val="0"/>
              </a:spcBef>
              <a:spcAft>
                <a:spcPts val="0"/>
              </a:spcAft>
              <a:buClr>
                <a:schemeClr val="dk1"/>
              </a:buClr>
              <a:buSzPts val="1200"/>
              <a:buFont typeface="Arial"/>
              <a:buAutoNum type="arabicPeriod"/>
            </a:pPr>
            <a:r>
              <a:rPr lang="en-GB"/>
              <a:t>Created a divide between engineers -  Mode1 vs. Mode 2</a:t>
            </a:r>
            <a:endParaRPr/>
          </a:p>
          <a:p>
            <a:pPr indent="-228600" lvl="1" marL="685800" rtl="0" algn="l">
              <a:lnSpc>
                <a:spcPct val="100000"/>
              </a:lnSpc>
              <a:spcBef>
                <a:spcPts val="0"/>
              </a:spcBef>
              <a:spcAft>
                <a:spcPts val="0"/>
              </a:spcAft>
              <a:buClr>
                <a:schemeClr val="dk1"/>
              </a:buClr>
              <a:buSzPts val="1200"/>
              <a:buFont typeface="Arial"/>
              <a:buAutoNum type="arabicPeriod"/>
            </a:pPr>
            <a:r>
              <a:rPr lang="en-GB"/>
              <a:t>Did not leverage enterprise capabilities</a:t>
            </a:r>
            <a:endParaRPr/>
          </a:p>
          <a:p>
            <a:pPr indent="-317500" lvl="1" marL="914400" rtl="0" algn="l">
              <a:spcBef>
                <a:spcPts val="0"/>
              </a:spcBef>
              <a:spcAft>
                <a:spcPts val="0"/>
              </a:spcAft>
              <a:buSzPts val="1400"/>
              <a:buAutoNum type="arabicPeriod"/>
            </a:pPr>
            <a:r>
              <a:rPr lang="en-GB"/>
              <a:t>About a 35 products launched using DevOps</a:t>
            </a:r>
            <a:endParaRPr/>
          </a:p>
          <a:p>
            <a:pPr indent="-228600" lvl="1" marL="685800" marR="0" rtl="0" algn="l">
              <a:lnSpc>
                <a:spcPct val="100000"/>
              </a:lnSpc>
              <a:spcBef>
                <a:spcPts val="0"/>
              </a:spcBef>
              <a:spcAft>
                <a:spcPts val="0"/>
              </a:spcAft>
              <a:buClr>
                <a:schemeClr val="dk1"/>
              </a:buClr>
              <a:buSzPts val="1200"/>
              <a:buFont typeface="Arial"/>
              <a:buAutoNum type="arabicPeriod"/>
            </a:pPr>
            <a:r>
              <a:rPr lang="en-GB"/>
              <a:t>In general deliveries takes 18M</a:t>
            </a:r>
            <a:endParaRPr/>
          </a:p>
          <a:p>
            <a:pPr indent="-228600" lvl="2" marL="1143000" rtl="0" algn="l">
              <a:lnSpc>
                <a:spcPct val="100000"/>
              </a:lnSpc>
              <a:spcBef>
                <a:spcPts val="0"/>
              </a:spcBef>
              <a:spcAft>
                <a:spcPts val="0"/>
              </a:spcAft>
              <a:buClr>
                <a:schemeClr val="dk1"/>
              </a:buClr>
              <a:buSzPts val="1200"/>
              <a:buFont typeface="Arial"/>
              <a:buAutoNum type="arabicPeriod"/>
            </a:pPr>
            <a:r>
              <a:rPr lang="en-GB"/>
              <a:t>Was still hard to get access to data</a:t>
            </a:r>
            <a:endParaRPr/>
          </a:p>
          <a:p>
            <a:pPr indent="0" lvl="0" marL="0" rtl="0" algn="l">
              <a:lnSpc>
                <a:spcPct val="100000"/>
              </a:lnSpc>
              <a:spcBef>
                <a:spcPts val="0"/>
              </a:spcBef>
              <a:spcAft>
                <a:spcPts val="0"/>
              </a:spcAft>
              <a:buNone/>
            </a:pPr>
            <a:r>
              <a:t/>
            </a:r>
            <a:endParaRPr/>
          </a:p>
          <a:p>
            <a:pPr indent="-228600" lvl="0" marL="228600" rtl="0" algn="l">
              <a:lnSpc>
                <a:spcPct val="100000"/>
              </a:lnSpc>
              <a:spcBef>
                <a:spcPts val="0"/>
              </a:spcBef>
              <a:spcAft>
                <a:spcPts val="0"/>
              </a:spcAft>
              <a:buClr>
                <a:schemeClr val="dk1"/>
              </a:buClr>
              <a:buSzPts val="1200"/>
              <a:buFont typeface="Arial"/>
              <a:buAutoNum type="arabicPeriod"/>
            </a:pPr>
            <a:r>
              <a:rPr lang="en-GB"/>
              <a:t>Post Bimodal</a:t>
            </a:r>
            <a:endParaRPr/>
          </a:p>
          <a:p>
            <a:pPr indent="-304800" lvl="1" marL="914400" rtl="0" algn="l">
              <a:spcBef>
                <a:spcPts val="0"/>
              </a:spcBef>
              <a:spcAft>
                <a:spcPts val="0"/>
              </a:spcAft>
              <a:buClr>
                <a:schemeClr val="dk1"/>
              </a:buClr>
              <a:buSzPts val="1200"/>
              <a:buAutoNum type="arabicPeriod"/>
            </a:pPr>
            <a:r>
              <a:rPr lang="en-GB"/>
              <a:t>About a 100 products launched using DevOps</a:t>
            </a:r>
            <a:endParaRPr/>
          </a:p>
          <a:p>
            <a:pPr indent="-228600" lvl="1" marL="685800" rtl="0" algn="l">
              <a:lnSpc>
                <a:spcPct val="100000"/>
              </a:lnSpc>
              <a:spcBef>
                <a:spcPts val="0"/>
              </a:spcBef>
              <a:spcAft>
                <a:spcPts val="0"/>
              </a:spcAft>
              <a:buClr>
                <a:schemeClr val="dk1"/>
              </a:buClr>
              <a:buSzPts val="1200"/>
              <a:buFont typeface="Arial"/>
              <a:buAutoNum type="arabicPeriod"/>
            </a:pPr>
            <a:r>
              <a:rPr lang="en-GB"/>
              <a:t>Most of them does not use central capabilities</a:t>
            </a:r>
            <a:endParaRPr/>
          </a:p>
          <a:p>
            <a:pPr indent="-228600" lvl="1" marL="685800" rtl="0" algn="l">
              <a:lnSpc>
                <a:spcPct val="100000"/>
              </a:lnSpc>
              <a:spcBef>
                <a:spcPts val="0"/>
              </a:spcBef>
              <a:spcAft>
                <a:spcPts val="0"/>
              </a:spcAft>
              <a:buClr>
                <a:schemeClr val="dk1"/>
              </a:buClr>
              <a:buSzPts val="1200"/>
              <a:buFont typeface="Arial"/>
              <a:buAutoNum type="arabicPeriod"/>
            </a:pPr>
            <a:r>
              <a:rPr lang="en-GB"/>
              <a:t>A need to Unite the Engineering communities</a:t>
            </a:r>
            <a:endParaRPr/>
          </a:p>
          <a:p>
            <a:pPr indent="-228600" lvl="1" marL="685800" marR="0" rtl="0" algn="l">
              <a:lnSpc>
                <a:spcPct val="100000"/>
              </a:lnSpc>
              <a:spcBef>
                <a:spcPts val="0"/>
              </a:spcBef>
              <a:spcAft>
                <a:spcPts val="0"/>
              </a:spcAft>
              <a:buClr>
                <a:schemeClr val="dk1"/>
              </a:buClr>
              <a:buSzPts val="1200"/>
              <a:buFont typeface="Arial"/>
              <a:buAutoNum type="arabicPeriod"/>
            </a:pPr>
            <a:r>
              <a:rPr lang="en-GB"/>
              <a:t>DevOps was and still are engineering driven</a:t>
            </a:r>
            <a:endParaRPr/>
          </a:p>
          <a:p>
            <a:pPr indent="-152400" lvl="1" marL="685800" rtl="0" algn="l">
              <a:lnSpc>
                <a:spcPct val="100000"/>
              </a:lnSpc>
              <a:spcBef>
                <a:spcPts val="0"/>
              </a:spcBef>
              <a:spcAft>
                <a:spcPts val="0"/>
              </a:spcAft>
              <a:buClr>
                <a:schemeClr val="dk1"/>
              </a:buClr>
              <a:buSzPts val="1200"/>
              <a:buFont typeface="Arial"/>
              <a:buNone/>
            </a:pPr>
            <a:r>
              <a:t/>
            </a:r>
            <a:endParaRPr/>
          </a:p>
          <a:p>
            <a:pPr indent="-95250" lvl="0" marL="171450" rtl="0" algn="l">
              <a:lnSpc>
                <a:spcPct val="100000"/>
              </a:lnSpc>
              <a:spcBef>
                <a:spcPts val="0"/>
              </a:spcBef>
              <a:spcAft>
                <a:spcPts val="0"/>
              </a:spcAft>
              <a:buClr>
                <a:schemeClr val="dk1"/>
              </a:buClr>
              <a:buSzPts val="1200"/>
              <a:buFont typeface="Arial"/>
              <a:buNone/>
            </a:pPr>
            <a:r>
              <a:t/>
            </a:r>
            <a:endParaRPr/>
          </a:p>
        </p:txBody>
      </p:sp>
      <p:sp>
        <p:nvSpPr>
          <p:cNvPr id="370" name="Google Shape;37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On one side we have Classic IT with </a:t>
            </a:r>
            <a:r>
              <a:rPr lang="en-GB"/>
              <a:t>concerns</a:t>
            </a:r>
            <a:r>
              <a:rPr lang="en-GB"/>
              <a:t> and requirements</a:t>
            </a:r>
            <a:endParaRPr/>
          </a:p>
          <a:p>
            <a:pPr indent="0" lvl="0" marL="0" rtl="0" algn="l">
              <a:lnSpc>
                <a:spcPct val="100000"/>
              </a:lnSpc>
              <a:spcBef>
                <a:spcPts val="0"/>
              </a:spcBef>
              <a:spcAft>
                <a:spcPts val="0"/>
              </a:spcAft>
              <a:buSzPts val="1400"/>
              <a:buNone/>
            </a:pPr>
            <a:r>
              <a:rPr lang="en-GB"/>
              <a:t>The other side are developers that are looking for </a:t>
            </a:r>
            <a:r>
              <a:rPr lang="en-GB"/>
              <a:t>autonomy</a:t>
            </a:r>
            <a:endParaRPr/>
          </a:p>
        </p:txBody>
      </p:sp>
      <p:sp>
        <p:nvSpPr>
          <p:cNvPr id="396" name="Google Shape;39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We evaluated on how to strike the right balance of authonomy</a:t>
            </a:r>
            <a:endParaRPr/>
          </a:p>
          <a:p>
            <a:pPr indent="0" lvl="0" marL="0" rtl="0" algn="l">
              <a:lnSpc>
                <a:spcPct val="100000"/>
              </a:lnSpc>
              <a:spcBef>
                <a:spcPts val="0"/>
              </a:spcBef>
              <a:spcAft>
                <a:spcPts val="0"/>
              </a:spcAft>
              <a:buSzPts val="1400"/>
              <a:buNone/>
            </a:pPr>
            <a:r>
              <a:t/>
            </a:r>
            <a:endParaRPr/>
          </a:p>
        </p:txBody>
      </p:sp>
      <p:sp>
        <p:nvSpPr>
          <p:cNvPr id="410" name="Google Shape;41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And agreed that aligned authonomy would get us a long way</a:t>
            </a:r>
            <a:endParaRPr/>
          </a:p>
        </p:txBody>
      </p:sp>
      <p:sp>
        <p:nvSpPr>
          <p:cNvPr id="421" name="Google Shape;42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Introduce UDM</a:t>
            </a:r>
            <a:endParaRPr/>
          </a:p>
        </p:txBody>
      </p:sp>
      <p:sp>
        <p:nvSpPr>
          <p:cNvPr id="432" name="Google Shape;43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0.png"/><Relationship Id="rId11" Type="http://schemas.openxmlformats.org/officeDocument/2006/relationships/image" Target="../media/image11.png"/><Relationship Id="rId10" Type="http://schemas.openxmlformats.org/officeDocument/2006/relationships/image" Target="../media/image5.png"/><Relationship Id="rId12" Type="http://schemas.openxmlformats.org/officeDocument/2006/relationships/image" Target="../media/image13.png"/><Relationship Id="rId9"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 showMasterSp="0">
  <p:cSld name="Title C">
    <p:bg>
      <p:bgPr>
        <a:solidFill>
          <a:schemeClr val="accent2"/>
        </a:solidFill>
      </p:bgPr>
    </p:bg>
    <p:spTree>
      <p:nvGrpSpPr>
        <p:cNvPr id="25" name="Shape 25"/>
        <p:cNvGrpSpPr/>
        <p:nvPr/>
      </p:nvGrpSpPr>
      <p:grpSpPr>
        <a:xfrm>
          <a:off x="0" y="0"/>
          <a:ext cx="0" cy="0"/>
          <a:chOff x="0" y="0"/>
          <a:chExt cx="0" cy="0"/>
        </a:xfrm>
      </p:grpSpPr>
      <p:sp>
        <p:nvSpPr>
          <p:cNvPr id="26" name="Google Shape;26;p19"/>
          <p:cNvSpPr txBox="1"/>
          <p:nvPr>
            <p:ph type="ctrTitle"/>
          </p:nvPr>
        </p:nvSpPr>
        <p:spPr>
          <a:xfrm>
            <a:off x="500063" y="2732088"/>
            <a:ext cx="5473700" cy="1816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9"/>
          <p:cNvSpPr txBox="1"/>
          <p:nvPr>
            <p:ph idx="1" type="body"/>
          </p:nvPr>
        </p:nvSpPr>
        <p:spPr>
          <a:xfrm>
            <a:off x="498940" y="6112252"/>
            <a:ext cx="2629369" cy="140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900"/>
              <a:buNone/>
              <a:defRPr sz="9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8" name="Google Shape;28;p19"/>
          <p:cNvSpPr txBox="1"/>
          <p:nvPr>
            <p:ph idx="10" type="dt"/>
          </p:nvPr>
        </p:nvSpPr>
        <p:spPr>
          <a:xfrm>
            <a:off x="500997" y="6247262"/>
            <a:ext cx="2627312" cy="14091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9" name="Google Shape;29;p19"/>
          <p:cNvPicPr preferRelativeResize="0"/>
          <p:nvPr/>
        </p:nvPicPr>
        <p:blipFill rotWithShape="1">
          <a:blip r:embed="rId2">
            <a:alphaModFix/>
          </a:blip>
          <a:srcRect b="0" l="0" r="0" t="0"/>
          <a:stretch/>
        </p:blipFill>
        <p:spPr>
          <a:xfrm>
            <a:off x="9786747" y="6057799"/>
            <a:ext cx="1904400" cy="42547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A">
  <p:cSld name="Two content A">
    <p:spTree>
      <p:nvGrpSpPr>
        <p:cNvPr id="78" name="Shape 78"/>
        <p:cNvGrpSpPr/>
        <p:nvPr/>
      </p:nvGrpSpPr>
      <p:grpSpPr>
        <a:xfrm>
          <a:off x="0" y="0"/>
          <a:ext cx="0" cy="0"/>
          <a:chOff x="0" y="0"/>
          <a:chExt cx="0" cy="0"/>
        </a:xfrm>
      </p:grpSpPr>
      <p:sp>
        <p:nvSpPr>
          <p:cNvPr id="79" name="Google Shape;79;p28"/>
          <p:cNvSpPr txBox="1"/>
          <p:nvPr>
            <p:ph type="title"/>
          </p:nvPr>
        </p:nvSpPr>
        <p:spPr>
          <a:xfrm>
            <a:off x="500063" y="501649"/>
            <a:ext cx="11190287"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8"/>
          <p:cNvSpPr txBox="1"/>
          <p:nvPr>
            <p:ph idx="1" type="body"/>
          </p:nvPr>
        </p:nvSpPr>
        <p:spPr>
          <a:xfrm>
            <a:off x="500063" y="1943099"/>
            <a:ext cx="5464800" cy="3694879"/>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81" name="Google Shape;81;p28"/>
          <p:cNvSpPr txBox="1"/>
          <p:nvPr>
            <p:ph idx="2" type="body"/>
          </p:nvPr>
        </p:nvSpPr>
        <p:spPr>
          <a:xfrm>
            <a:off x="6225550" y="1943099"/>
            <a:ext cx="5464800" cy="3694879"/>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82" name="Google Shape;82;p28"/>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8"/>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B">
  <p:cSld name="Two content B">
    <p:spTree>
      <p:nvGrpSpPr>
        <p:cNvPr id="84" name="Shape 84"/>
        <p:cNvGrpSpPr/>
        <p:nvPr/>
      </p:nvGrpSpPr>
      <p:grpSpPr>
        <a:xfrm>
          <a:off x="0" y="0"/>
          <a:ext cx="0" cy="0"/>
          <a:chOff x="0" y="0"/>
          <a:chExt cx="0" cy="0"/>
        </a:xfrm>
      </p:grpSpPr>
      <p:sp>
        <p:nvSpPr>
          <p:cNvPr id="85" name="Google Shape;85;p29"/>
          <p:cNvSpPr txBox="1"/>
          <p:nvPr>
            <p:ph type="title"/>
          </p:nvPr>
        </p:nvSpPr>
        <p:spPr>
          <a:xfrm>
            <a:off x="500063" y="501649"/>
            <a:ext cx="11190287"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9"/>
          <p:cNvSpPr txBox="1"/>
          <p:nvPr>
            <p:ph idx="1" type="body"/>
          </p:nvPr>
        </p:nvSpPr>
        <p:spPr>
          <a:xfrm>
            <a:off x="500063" y="1943100"/>
            <a:ext cx="3578225" cy="3694878"/>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87" name="Google Shape;87;p29"/>
          <p:cNvSpPr txBox="1"/>
          <p:nvPr>
            <p:ph idx="2" type="body"/>
          </p:nvPr>
        </p:nvSpPr>
        <p:spPr>
          <a:xfrm>
            <a:off x="4314825" y="1943100"/>
            <a:ext cx="7375525" cy="3694878"/>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88" name="Google Shape;88;p29"/>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9"/>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and picture">
  <p:cSld name="Two content and picture">
    <p:spTree>
      <p:nvGrpSpPr>
        <p:cNvPr id="90" name="Shape 90"/>
        <p:cNvGrpSpPr/>
        <p:nvPr/>
      </p:nvGrpSpPr>
      <p:grpSpPr>
        <a:xfrm>
          <a:off x="0" y="0"/>
          <a:ext cx="0" cy="0"/>
          <a:chOff x="0" y="0"/>
          <a:chExt cx="0" cy="0"/>
        </a:xfrm>
      </p:grpSpPr>
      <p:sp>
        <p:nvSpPr>
          <p:cNvPr id="91" name="Google Shape;91;p30"/>
          <p:cNvSpPr txBox="1"/>
          <p:nvPr>
            <p:ph type="title"/>
          </p:nvPr>
        </p:nvSpPr>
        <p:spPr>
          <a:xfrm>
            <a:off x="500063" y="501649"/>
            <a:ext cx="6675437"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0"/>
          <p:cNvSpPr txBox="1"/>
          <p:nvPr>
            <p:ph idx="1" type="body"/>
          </p:nvPr>
        </p:nvSpPr>
        <p:spPr>
          <a:xfrm>
            <a:off x="500063" y="1943101"/>
            <a:ext cx="6675437" cy="14859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93" name="Google Shape;93;p30"/>
          <p:cNvSpPr/>
          <p:nvPr>
            <p:ph idx="2" type="pic"/>
          </p:nvPr>
        </p:nvSpPr>
        <p:spPr>
          <a:xfrm>
            <a:off x="8129587" y="501650"/>
            <a:ext cx="3560763" cy="5135563"/>
          </a:xfrm>
          <a:prstGeom prst="rect">
            <a:avLst/>
          </a:prstGeom>
          <a:noFill/>
          <a:ln>
            <a:noFill/>
          </a:ln>
        </p:spPr>
        <p:txBody>
          <a:bodyPr anchorCtr="0" anchor="t" bIns="0" lIns="0" spcFirstLastPara="1" rIns="0" wrap="square" tIns="72000">
            <a:noAutofit/>
          </a:bodyPr>
          <a:lstStyle>
            <a:lvl1pPr lvl="0" marR="0" rtl="0" algn="ctr">
              <a:lnSpc>
                <a:spcPct val="90000"/>
              </a:lnSpc>
              <a:spcBef>
                <a:spcPts val="0"/>
              </a:spcBef>
              <a:spcAft>
                <a:spcPts val="0"/>
              </a:spcAft>
              <a:buClr>
                <a:schemeClr val="accent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94" name="Google Shape;94;p30"/>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0"/>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96" name="Google Shape;96;p30"/>
          <p:cNvSpPr txBox="1"/>
          <p:nvPr>
            <p:ph idx="3" type="body"/>
          </p:nvPr>
        </p:nvSpPr>
        <p:spPr>
          <a:xfrm>
            <a:off x="493714" y="4070350"/>
            <a:ext cx="6675436" cy="1566863"/>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p:cSld name="Three content">
    <p:spTree>
      <p:nvGrpSpPr>
        <p:cNvPr id="97" name="Shape 97"/>
        <p:cNvGrpSpPr/>
        <p:nvPr/>
      </p:nvGrpSpPr>
      <p:grpSpPr>
        <a:xfrm>
          <a:off x="0" y="0"/>
          <a:ext cx="0" cy="0"/>
          <a:chOff x="0" y="0"/>
          <a:chExt cx="0" cy="0"/>
        </a:xfrm>
      </p:grpSpPr>
      <p:sp>
        <p:nvSpPr>
          <p:cNvPr id="98" name="Google Shape;98;p31"/>
          <p:cNvSpPr txBox="1"/>
          <p:nvPr>
            <p:ph type="title"/>
          </p:nvPr>
        </p:nvSpPr>
        <p:spPr>
          <a:xfrm>
            <a:off x="500063" y="501649"/>
            <a:ext cx="11209537"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31"/>
          <p:cNvSpPr txBox="1"/>
          <p:nvPr>
            <p:ph idx="1" type="body"/>
          </p:nvPr>
        </p:nvSpPr>
        <p:spPr>
          <a:xfrm>
            <a:off x="500063" y="1950097"/>
            <a:ext cx="3560736" cy="3687881"/>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00" name="Google Shape;100;p31"/>
          <p:cNvSpPr txBox="1"/>
          <p:nvPr>
            <p:ph idx="2" type="body"/>
          </p:nvPr>
        </p:nvSpPr>
        <p:spPr>
          <a:xfrm>
            <a:off x="4326138" y="1950097"/>
            <a:ext cx="3560736" cy="3687881"/>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01" name="Google Shape;101;p31"/>
          <p:cNvSpPr txBox="1"/>
          <p:nvPr>
            <p:ph idx="3" type="body"/>
          </p:nvPr>
        </p:nvSpPr>
        <p:spPr>
          <a:xfrm>
            <a:off x="8131175" y="1968500"/>
            <a:ext cx="3559175" cy="3669478"/>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02" name="Google Shape;102;p31"/>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31"/>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A">
  <p:cSld name="Four content A">
    <p:spTree>
      <p:nvGrpSpPr>
        <p:cNvPr id="104" name="Shape 104"/>
        <p:cNvGrpSpPr/>
        <p:nvPr/>
      </p:nvGrpSpPr>
      <p:grpSpPr>
        <a:xfrm>
          <a:off x="0" y="0"/>
          <a:ext cx="0" cy="0"/>
          <a:chOff x="0" y="0"/>
          <a:chExt cx="0" cy="0"/>
        </a:xfrm>
      </p:grpSpPr>
      <p:sp>
        <p:nvSpPr>
          <p:cNvPr id="105" name="Google Shape;105;p32"/>
          <p:cNvSpPr txBox="1"/>
          <p:nvPr>
            <p:ph type="title"/>
          </p:nvPr>
        </p:nvSpPr>
        <p:spPr>
          <a:xfrm>
            <a:off x="500063" y="501649"/>
            <a:ext cx="11209537"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32"/>
          <p:cNvSpPr txBox="1"/>
          <p:nvPr>
            <p:ph idx="1" type="body"/>
          </p:nvPr>
        </p:nvSpPr>
        <p:spPr>
          <a:xfrm>
            <a:off x="500063" y="1950097"/>
            <a:ext cx="2620800" cy="3687881"/>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07" name="Google Shape;107;p32"/>
          <p:cNvSpPr txBox="1"/>
          <p:nvPr>
            <p:ph idx="2" type="body"/>
          </p:nvPr>
        </p:nvSpPr>
        <p:spPr>
          <a:xfrm>
            <a:off x="3360738" y="1950097"/>
            <a:ext cx="2619375" cy="3687881"/>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08" name="Google Shape;108;p32"/>
          <p:cNvSpPr txBox="1"/>
          <p:nvPr>
            <p:ph idx="3" type="body"/>
          </p:nvPr>
        </p:nvSpPr>
        <p:spPr>
          <a:xfrm>
            <a:off x="6219989" y="1950097"/>
            <a:ext cx="2619375" cy="3687881"/>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09" name="Google Shape;109;p32"/>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2"/>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11" name="Google Shape;111;p32"/>
          <p:cNvSpPr txBox="1"/>
          <p:nvPr>
            <p:ph idx="4" type="body"/>
          </p:nvPr>
        </p:nvSpPr>
        <p:spPr>
          <a:xfrm>
            <a:off x="9069388" y="1950097"/>
            <a:ext cx="2619375" cy="3687881"/>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with numbers A">
  <p:cSld name="Bulleted list with numbers A">
    <p:spTree>
      <p:nvGrpSpPr>
        <p:cNvPr id="112" name="Shape 112"/>
        <p:cNvGrpSpPr/>
        <p:nvPr/>
      </p:nvGrpSpPr>
      <p:grpSpPr>
        <a:xfrm>
          <a:off x="0" y="0"/>
          <a:ext cx="0" cy="0"/>
          <a:chOff x="0" y="0"/>
          <a:chExt cx="0" cy="0"/>
        </a:xfrm>
      </p:grpSpPr>
      <p:sp>
        <p:nvSpPr>
          <p:cNvPr id="113" name="Google Shape;113;p33"/>
          <p:cNvSpPr txBox="1"/>
          <p:nvPr>
            <p:ph type="title"/>
          </p:nvPr>
        </p:nvSpPr>
        <p:spPr>
          <a:xfrm>
            <a:off x="500064" y="412442"/>
            <a:ext cx="11188800" cy="71913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33"/>
          <p:cNvSpPr txBox="1"/>
          <p:nvPr>
            <p:ph idx="1" type="body"/>
          </p:nvPr>
        </p:nvSpPr>
        <p:spPr>
          <a:xfrm>
            <a:off x="500064" y="1943099"/>
            <a:ext cx="715961" cy="369411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800"/>
              <a:buNone/>
              <a:defRPr sz="2800">
                <a:solidFill>
                  <a:schemeClr val="accent1"/>
                </a:solidFill>
                <a:latin typeface="Arial"/>
                <a:ea typeface="Arial"/>
                <a:cs typeface="Arial"/>
                <a:sym typeface="Arial"/>
              </a:defRPr>
            </a:lvl1pPr>
            <a:lvl2pPr indent="-342900" lvl="1" marL="914400" algn="l">
              <a:lnSpc>
                <a:spcPct val="100000"/>
              </a:lnSpc>
              <a:spcBef>
                <a:spcPts val="24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15" name="Google Shape;115;p33"/>
          <p:cNvSpPr txBox="1"/>
          <p:nvPr>
            <p:ph idx="2" type="body"/>
          </p:nvPr>
        </p:nvSpPr>
        <p:spPr>
          <a:xfrm>
            <a:off x="1454148" y="1943099"/>
            <a:ext cx="9302400" cy="369411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800"/>
              <a:buNone/>
              <a:defRPr sz="2800">
                <a:solidFill>
                  <a:schemeClr val="dk1"/>
                </a:solidFill>
                <a:latin typeface="Arial"/>
                <a:ea typeface="Arial"/>
                <a:cs typeface="Arial"/>
                <a:sym typeface="Arial"/>
              </a:defRPr>
            </a:lvl1pPr>
            <a:lvl2pPr indent="-342900" lvl="1" marL="914400" algn="l">
              <a:lnSpc>
                <a:spcPct val="100000"/>
              </a:lnSpc>
              <a:spcBef>
                <a:spcPts val="24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16" name="Google Shape;116;p33"/>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3"/>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with numbers B">
  <p:cSld name="Bulleted list with numbers B">
    <p:spTree>
      <p:nvGrpSpPr>
        <p:cNvPr id="118" name="Shape 118"/>
        <p:cNvGrpSpPr/>
        <p:nvPr/>
      </p:nvGrpSpPr>
      <p:grpSpPr>
        <a:xfrm>
          <a:off x="0" y="0"/>
          <a:ext cx="0" cy="0"/>
          <a:chOff x="0" y="0"/>
          <a:chExt cx="0" cy="0"/>
        </a:xfrm>
      </p:grpSpPr>
      <p:sp>
        <p:nvSpPr>
          <p:cNvPr id="119" name="Google Shape;119;p34"/>
          <p:cNvSpPr/>
          <p:nvPr/>
        </p:nvSpPr>
        <p:spPr>
          <a:xfrm>
            <a:off x="0" y="0"/>
            <a:ext cx="12190475" cy="6858000"/>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120" name="Google Shape;120;p34"/>
          <p:cNvSpPr txBox="1"/>
          <p:nvPr>
            <p:ph type="title"/>
          </p:nvPr>
        </p:nvSpPr>
        <p:spPr>
          <a:xfrm>
            <a:off x="500064" y="412442"/>
            <a:ext cx="11190286" cy="71913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400"/>
              <a:buFont typeface="Arial"/>
              <a:buNone/>
              <a:defRPr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34"/>
          <p:cNvSpPr txBox="1"/>
          <p:nvPr>
            <p:ph idx="1" type="body"/>
          </p:nvPr>
        </p:nvSpPr>
        <p:spPr>
          <a:xfrm>
            <a:off x="500064" y="1943099"/>
            <a:ext cx="715961" cy="369411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800"/>
              <a:buNone/>
              <a:defRPr sz="2800">
                <a:solidFill>
                  <a:schemeClr val="lt1"/>
                </a:solidFill>
                <a:latin typeface="Arial"/>
                <a:ea typeface="Arial"/>
                <a:cs typeface="Arial"/>
                <a:sym typeface="Arial"/>
              </a:defRPr>
            </a:lvl1pPr>
            <a:lvl2pPr indent="-342900" lvl="1" marL="914400" algn="l">
              <a:lnSpc>
                <a:spcPct val="100000"/>
              </a:lnSpc>
              <a:spcBef>
                <a:spcPts val="24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22" name="Google Shape;122;p34"/>
          <p:cNvSpPr txBox="1"/>
          <p:nvPr>
            <p:ph idx="2" type="body"/>
          </p:nvPr>
        </p:nvSpPr>
        <p:spPr>
          <a:xfrm>
            <a:off x="1454149" y="1943099"/>
            <a:ext cx="9301164" cy="369411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800"/>
              <a:buNone/>
              <a:defRPr sz="2800">
                <a:solidFill>
                  <a:schemeClr val="lt1"/>
                </a:solidFill>
                <a:latin typeface="Arial"/>
                <a:ea typeface="Arial"/>
                <a:cs typeface="Arial"/>
                <a:sym typeface="Arial"/>
              </a:defRPr>
            </a:lvl1pPr>
            <a:lvl2pPr indent="-342900" lvl="1" marL="914400" algn="l">
              <a:lnSpc>
                <a:spcPct val="100000"/>
              </a:lnSpc>
              <a:spcBef>
                <a:spcPts val="24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pic>
        <p:nvPicPr>
          <p:cNvPr id="123" name="Google Shape;123;p34"/>
          <p:cNvPicPr preferRelativeResize="0"/>
          <p:nvPr/>
        </p:nvPicPr>
        <p:blipFill rotWithShape="1">
          <a:blip r:embed="rId2">
            <a:alphaModFix/>
          </a:blip>
          <a:srcRect b="0" l="0" r="0" t="0"/>
          <a:stretch/>
        </p:blipFill>
        <p:spPr>
          <a:xfrm>
            <a:off x="10259676" y="6134617"/>
            <a:ext cx="1435438" cy="320697"/>
          </a:xfrm>
          <a:prstGeom prst="rect">
            <a:avLst/>
          </a:prstGeom>
          <a:noFill/>
          <a:ln>
            <a:noFill/>
          </a:ln>
        </p:spPr>
      </p:pic>
      <p:sp>
        <p:nvSpPr>
          <p:cNvPr id="124" name="Google Shape;124;p34"/>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34"/>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ighlight message">
  <p:cSld name="Highlight message">
    <p:spTree>
      <p:nvGrpSpPr>
        <p:cNvPr id="126" name="Shape 126"/>
        <p:cNvGrpSpPr/>
        <p:nvPr/>
      </p:nvGrpSpPr>
      <p:grpSpPr>
        <a:xfrm>
          <a:off x="0" y="0"/>
          <a:ext cx="0" cy="0"/>
          <a:chOff x="0" y="0"/>
          <a:chExt cx="0" cy="0"/>
        </a:xfrm>
      </p:grpSpPr>
      <p:sp>
        <p:nvSpPr>
          <p:cNvPr id="127" name="Google Shape;127;p35"/>
          <p:cNvSpPr/>
          <p:nvPr/>
        </p:nvSpPr>
        <p:spPr>
          <a:xfrm>
            <a:off x="0" y="0"/>
            <a:ext cx="12190475" cy="6858000"/>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128" name="Google Shape;128;p35"/>
          <p:cNvSpPr txBox="1"/>
          <p:nvPr>
            <p:ph type="title"/>
          </p:nvPr>
        </p:nvSpPr>
        <p:spPr>
          <a:xfrm>
            <a:off x="500064" y="412442"/>
            <a:ext cx="11190286" cy="719138"/>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400"/>
              <a:buFont typeface="Arial"/>
              <a:buNone/>
              <a:defRPr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5"/>
          <p:cNvSpPr txBox="1"/>
          <p:nvPr>
            <p:ph idx="1" type="body"/>
          </p:nvPr>
        </p:nvSpPr>
        <p:spPr>
          <a:xfrm>
            <a:off x="323386" y="1943100"/>
            <a:ext cx="6615577" cy="27114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3000"/>
              <a:buNone/>
              <a:defRPr sz="23000">
                <a:solidFill>
                  <a:schemeClr val="l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30" name="Google Shape;130;p35"/>
          <p:cNvSpPr txBox="1"/>
          <p:nvPr>
            <p:ph idx="2" type="body"/>
          </p:nvPr>
        </p:nvSpPr>
        <p:spPr>
          <a:xfrm>
            <a:off x="4314825" y="5084763"/>
            <a:ext cx="7375525" cy="547687"/>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0"/>
              </a:spcBef>
              <a:spcAft>
                <a:spcPts val="0"/>
              </a:spcAft>
              <a:buClr>
                <a:schemeClr val="accent1"/>
              </a:buClr>
              <a:buSzPts val="3000"/>
              <a:buFont typeface="Arial"/>
              <a:buNone/>
              <a:defRPr i="0" sz="3000">
                <a:solidFill>
                  <a:schemeClr val="lt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pic>
        <p:nvPicPr>
          <p:cNvPr id="131" name="Google Shape;131;p35"/>
          <p:cNvPicPr preferRelativeResize="0"/>
          <p:nvPr/>
        </p:nvPicPr>
        <p:blipFill rotWithShape="1">
          <a:blip r:embed="rId2">
            <a:alphaModFix/>
          </a:blip>
          <a:srcRect b="0" l="0" r="0" t="0"/>
          <a:stretch/>
        </p:blipFill>
        <p:spPr>
          <a:xfrm>
            <a:off x="10259676" y="6134617"/>
            <a:ext cx="1435438" cy="320697"/>
          </a:xfrm>
          <a:prstGeom prst="rect">
            <a:avLst/>
          </a:prstGeom>
          <a:noFill/>
          <a:ln>
            <a:noFill/>
          </a:ln>
        </p:spPr>
      </p:pic>
      <p:sp>
        <p:nvSpPr>
          <p:cNvPr id="132" name="Google Shape;132;p35"/>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5"/>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veral text boxes">
  <p:cSld name="Several text boxes">
    <p:spTree>
      <p:nvGrpSpPr>
        <p:cNvPr id="134" name="Shape 134"/>
        <p:cNvGrpSpPr/>
        <p:nvPr/>
      </p:nvGrpSpPr>
      <p:grpSpPr>
        <a:xfrm>
          <a:off x="0" y="0"/>
          <a:ext cx="0" cy="0"/>
          <a:chOff x="0" y="0"/>
          <a:chExt cx="0" cy="0"/>
        </a:xfrm>
      </p:grpSpPr>
      <p:sp>
        <p:nvSpPr>
          <p:cNvPr id="135" name="Google Shape;135;p36"/>
          <p:cNvSpPr txBox="1"/>
          <p:nvPr>
            <p:ph type="title"/>
          </p:nvPr>
        </p:nvSpPr>
        <p:spPr>
          <a:xfrm>
            <a:off x="500399" y="501649"/>
            <a:ext cx="11189951"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6"/>
          <p:cNvSpPr txBox="1"/>
          <p:nvPr>
            <p:ph idx="1" type="body"/>
          </p:nvPr>
        </p:nvSpPr>
        <p:spPr>
          <a:xfrm>
            <a:off x="500063" y="1527716"/>
            <a:ext cx="5484812" cy="1753641"/>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Font typeface="Arial"/>
              <a:buChar char="​"/>
              <a:defRPr b="1" sz="1100">
                <a:solidFill>
                  <a:schemeClr val="accent1"/>
                </a:solidFill>
              </a:defRPr>
            </a:lvl1pPr>
            <a:lvl2pPr indent="-298450" lvl="1" marL="914400" algn="l">
              <a:lnSpc>
                <a:spcPct val="100000"/>
              </a:lnSpc>
              <a:spcBef>
                <a:spcPts val="600"/>
              </a:spcBef>
              <a:spcAft>
                <a:spcPts val="0"/>
              </a:spcAft>
              <a:buSzPts val="1100"/>
              <a:buFont typeface="Arial"/>
              <a:buChar char="•"/>
              <a:defRPr b="0" sz="1100">
                <a:solidFill>
                  <a:schemeClr val="dk1"/>
                </a:solidFill>
              </a:defRPr>
            </a:lvl2pPr>
            <a:lvl3pPr indent="-298450" lvl="2" marL="1371600" algn="l">
              <a:lnSpc>
                <a:spcPct val="100000"/>
              </a:lnSpc>
              <a:spcBef>
                <a:spcPts val="600"/>
              </a:spcBef>
              <a:spcAft>
                <a:spcPts val="0"/>
              </a:spcAft>
              <a:buSzPts val="1100"/>
              <a:buChar char="•"/>
              <a:defRPr>
                <a:solidFill>
                  <a:schemeClr val="dk1"/>
                </a:solidFill>
              </a:defRPr>
            </a:lvl3pPr>
            <a:lvl4pPr indent="-342900" lvl="3" marL="1828800" algn="l">
              <a:lnSpc>
                <a:spcPct val="100000"/>
              </a:lnSpc>
              <a:spcBef>
                <a:spcPts val="600"/>
              </a:spcBef>
              <a:spcAft>
                <a:spcPts val="0"/>
              </a:spcAft>
              <a:buClr>
                <a:schemeClr val="accent1"/>
              </a:buClr>
              <a:buSzPts val="1800"/>
              <a:buChar char="​"/>
              <a:defRPr/>
            </a:lvl4pPr>
            <a:lvl5pPr indent="-330200" lvl="4" marL="2286000" algn="l">
              <a:lnSpc>
                <a:spcPct val="100000"/>
              </a:lnSpc>
              <a:spcBef>
                <a:spcPts val="600"/>
              </a:spcBef>
              <a:spcAft>
                <a:spcPts val="0"/>
              </a:spcAft>
              <a:buClr>
                <a:schemeClr val="dk1"/>
              </a:buClr>
              <a:buSzPts val="1600"/>
              <a:buChar char="​"/>
              <a:defRPr>
                <a:solidFill>
                  <a:schemeClr val="dk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37" name="Google Shape;137;p36"/>
          <p:cNvSpPr txBox="1"/>
          <p:nvPr>
            <p:ph idx="2" type="body"/>
          </p:nvPr>
        </p:nvSpPr>
        <p:spPr>
          <a:xfrm>
            <a:off x="500063" y="4070350"/>
            <a:ext cx="5484812" cy="156685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Font typeface="Arial"/>
              <a:buChar char="​"/>
              <a:defRPr b="1" sz="1100">
                <a:solidFill>
                  <a:schemeClr val="accent1"/>
                </a:solidFill>
              </a:defRPr>
            </a:lvl1pPr>
            <a:lvl2pPr indent="-298450" lvl="1" marL="914400" algn="l">
              <a:lnSpc>
                <a:spcPct val="100000"/>
              </a:lnSpc>
              <a:spcBef>
                <a:spcPts val="600"/>
              </a:spcBef>
              <a:spcAft>
                <a:spcPts val="0"/>
              </a:spcAft>
              <a:buSzPts val="1100"/>
              <a:buFont typeface="Arial"/>
              <a:buChar char="•"/>
              <a:defRPr b="0" sz="1100">
                <a:solidFill>
                  <a:schemeClr val="dk1"/>
                </a:solidFill>
              </a:defRPr>
            </a:lvl2pPr>
            <a:lvl3pPr indent="-298450" lvl="2" marL="1371600" algn="l">
              <a:lnSpc>
                <a:spcPct val="100000"/>
              </a:lnSpc>
              <a:spcBef>
                <a:spcPts val="600"/>
              </a:spcBef>
              <a:spcAft>
                <a:spcPts val="0"/>
              </a:spcAft>
              <a:buSzPts val="1100"/>
              <a:buChar char="•"/>
              <a:defRPr>
                <a:solidFill>
                  <a:schemeClr val="dk1"/>
                </a:solidFill>
              </a:defRPr>
            </a:lvl3pPr>
            <a:lvl4pPr indent="-342900" lvl="3" marL="1828800" algn="l">
              <a:lnSpc>
                <a:spcPct val="100000"/>
              </a:lnSpc>
              <a:spcBef>
                <a:spcPts val="600"/>
              </a:spcBef>
              <a:spcAft>
                <a:spcPts val="0"/>
              </a:spcAft>
              <a:buClr>
                <a:schemeClr val="accent1"/>
              </a:buClr>
              <a:buSzPts val="1800"/>
              <a:buChar char="​"/>
              <a:defRPr/>
            </a:lvl4pPr>
            <a:lvl5pPr indent="-330200" lvl="4" marL="2286000" algn="l">
              <a:lnSpc>
                <a:spcPct val="100000"/>
              </a:lnSpc>
              <a:spcBef>
                <a:spcPts val="600"/>
              </a:spcBef>
              <a:spcAft>
                <a:spcPts val="0"/>
              </a:spcAft>
              <a:buClr>
                <a:schemeClr val="dk1"/>
              </a:buClr>
              <a:buSzPts val="1600"/>
              <a:buChar char="​"/>
              <a:defRPr>
                <a:solidFill>
                  <a:schemeClr val="dk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38" name="Google Shape;138;p36"/>
          <p:cNvSpPr txBox="1"/>
          <p:nvPr>
            <p:ph idx="3" type="body"/>
          </p:nvPr>
        </p:nvSpPr>
        <p:spPr>
          <a:xfrm>
            <a:off x="6225806" y="1527717"/>
            <a:ext cx="5467350" cy="2537993"/>
          </a:xfrm>
          <a:prstGeom prst="rect">
            <a:avLst/>
          </a:prstGeom>
          <a:noFill/>
          <a:ln>
            <a:noFill/>
          </a:ln>
        </p:spPr>
        <p:txBody>
          <a:bodyPr anchorCtr="0" anchor="t" bIns="0" lIns="0" spcFirstLastPara="1" rIns="0" wrap="square" tIns="72000">
            <a:noAutofit/>
          </a:bodyPr>
          <a:lstStyle>
            <a:lvl1pPr indent="-298450" lvl="0" marL="457200" algn="l">
              <a:lnSpc>
                <a:spcPct val="100000"/>
              </a:lnSpc>
              <a:spcBef>
                <a:spcPts val="0"/>
              </a:spcBef>
              <a:spcAft>
                <a:spcPts val="0"/>
              </a:spcAft>
              <a:buSzPts val="1100"/>
              <a:buChar char="•"/>
              <a:defRPr sz="1100">
                <a:solidFill>
                  <a:schemeClr val="dk1"/>
                </a:solidFill>
              </a:defRPr>
            </a:lvl1pPr>
            <a:lvl2pPr indent="-298450" lvl="1" marL="914400" algn="l">
              <a:lnSpc>
                <a:spcPct val="100000"/>
              </a:lnSpc>
              <a:spcBef>
                <a:spcPts val="600"/>
              </a:spcBef>
              <a:spcAft>
                <a:spcPts val="0"/>
              </a:spcAft>
              <a:buSzPts val="1100"/>
              <a:buChar char="•"/>
              <a:defRPr sz="1100">
                <a:solidFill>
                  <a:schemeClr val="dk1"/>
                </a:solidFill>
              </a:defRPr>
            </a:lvl2pPr>
            <a:lvl3pPr indent="-298450" lvl="2" marL="1371600" algn="l">
              <a:lnSpc>
                <a:spcPct val="100000"/>
              </a:lnSpc>
              <a:spcBef>
                <a:spcPts val="600"/>
              </a:spcBef>
              <a:spcAft>
                <a:spcPts val="0"/>
              </a:spcAft>
              <a:buSzPts val="1100"/>
              <a:buChar char="•"/>
              <a:defRPr sz="1100">
                <a:solidFill>
                  <a:schemeClr val="dk1"/>
                </a:solidFill>
              </a:defRPr>
            </a:lvl3pPr>
            <a:lvl4pPr indent="-342900" lvl="3" marL="1828800" algn="l">
              <a:lnSpc>
                <a:spcPct val="100000"/>
              </a:lnSpc>
              <a:spcBef>
                <a:spcPts val="600"/>
              </a:spcBef>
              <a:spcAft>
                <a:spcPts val="0"/>
              </a:spcAft>
              <a:buClr>
                <a:schemeClr val="accent1"/>
              </a:buClr>
              <a:buSzPts val="1800"/>
              <a:buChar char="​"/>
              <a:defRPr/>
            </a:lvl4pPr>
            <a:lvl5pPr indent="-330200" lvl="4" marL="2286000" algn="l">
              <a:lnSpc>
                <a:spcPct val="100000"/>
              </a:lnSpc>
              <a:spcBef>
                <a:spcPts val="600"/>
              </a:spcBef>
              <a:spcAft>
                <a:spcPts val="0"/>
              </a:spcAft>
              <a:buClr>
                <a:schemeClr val="dk1"/>
              </a:buClr>
              <a:buSzPts val="1600"/>
              <a:buChar char="​"/>
              <a:defRPr>
                <a:solidFill>
                  <a:schemeClr val="dk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39" name="Google Shape;139;p36"/>
          <p:cNvSpPr txBox="1"/>
          <p:nvPr>
            <p:ph idx="4" type="body"/>
          </p:nvPr>
        </p:nvSpPr>
        <p:spPr>
          <a:xfrm>
            <a:off x="6222999" y="4654550"/>
            <a:ext cx="4532313" cy="982663"/>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Clr>
                <a:schemeClr val="accent1"/>
              </a:buClr>
              <a:buSzPts val="1100"/>
              <a:buFont typeface="Arial"/>
              <a:buChar char="​"/>
              <a:defRPr b="1" sz="1100">
                <a:solidFill>
                  <a:schemeClr val="accent1"/>
                </a:solidFill>
              </a:defRPr>
            </a:lvl1pPr>
            <a:lvl2pPr indent="-298450" lvl="1" marL="914400" algn="l">
              <a:lnSpc>
                <a:spcPct val="110000"/>
              </a:lnSpc>
              <a:spcBef>
                <a:spcPts val="0"/>
              </a:spcBef>
              <a:spcAft>
                <a:spcPts val="0"/>
              </a:spcAft>
              <a:buSzPts val="1100"/>
              <a:buFont typeface="Arial"/>
              <a:buChar char="​"/>
              <a:defRPr sz="1100">
                <a:solidFill>
                  <a:srgbClr val="878787"/>
                </a:solidFill>
              </a:defRPr>
            </a:lvl2pPr>
            <a:lvl3pPr indent="-298450" lvl="2" marL="1371600" algn="l">
              <a:lnSpc>
                <a:spcPct val="110000"/>
              </a:lnSpc>
              <a:spcBef>
                <a:spcPts val="0"/>
              </a:spcBef>
              <a:spcAft>
                <a:spcPts val="0"/>
              </a:spcAft>
              <a:buSzPts val="1100"/>
              <a:buChar char="•"/>
              <a:defRPr sz="1100">
                <a:solidFill>
                  <a:srgbClr val="878787"/>
                </a:solidFill>
              </a:defRPr>
            </a:lvl3pPr>
            <a:lvl4pPr indent="-342900" lvl="3" marL="1828800" algn="l">
              <a:lnSpc>
                <a:spcPct val="100000"/>
              </a:lnSpc>
              <a:spcBef>
                <a:spcPts val="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grpSp>
        <p:nvGrpSpPr>
          <p:cNvPr id="140" name="Google Shape;140;p36"/>
          <p:cNvGrpSpPr/>
          <p:nvPr/>
        </p:nvGrpSpPr>
        <p:grpSpPr>
          <a:xfrm>
            <a:off x="10256489" y="6137500"/>
            <a:ext cx="1436165" cy="320400"/>
            <a:chOff x="6478" y="3868"/>
            <a:chExt cx="892" cy="199"/>
          </a:xfrm>
        </p:grpSpPr>
        <p:sp>
          <p:nvSpPr>
            <p:cNvPr id="141" name="Google Shape;141;p36"/>
            <p:cNvSpPr/>
            <p:nvPr/>
          </p:nvSpPr>
          <p:spPr>
            <a:xfrm>
              <a:off x="6749" y="3923"/>
              <a:ext cx="104" cy="88"/>
            </a:xfrm>
            <a:custGeom>
              <a:rect b="b" l="l" r="r" t="t"/>
              <a:pathLst>
                <a:path extrusionOk="0" h="88" w="104">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2" name="Google Shape;142;p36"/>
            <p:cNvSpPr/>
            <p:nvPr/>
          </p:nvSpPr>
          <p:spPr>
            <a:xfrm>
              <a:off x="6861" y="3923"/>
              <a:ext cx="106" cy="88"/>
            </a:xfrm>
            <a:custGeom>
              <a:rect b="b" l="l" r="r" t="t"/>
              <a:pathLst>
                <a:path extrusionOk="0" h="88" w="106">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 name="Google Shape;143;p36"/>
            <p:cNvSpPr/>
            <p:nvPr/>
          </p:nvSpPr>
          <p:spPr>
            <a:xfrm>
              <a:off x="6976" y="3923"/>
              <a:ext cx="84" cy="88"/>
            </a:xfrm>
            <a:custGeom>
              <a:rect b="b" l="l" r="r" t="t"/>
              <a:pathLst>
                <a:path extrusionOk="0" h="88" w="84">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4" name="Google Shape;144;p36"/>
            <p:cNvSpPr/>
            <p:nvPr/>
          </p:nvSpPr>
          <p:spPr>
            <a:xfrm>
              <a:off x="7076" y="3923"/>
              <a:ext cx="85" cy="88"/>
            </a:xfrm>
            <a:custGeom>
              <a:rect b="b" l="l" r="r" t="t"/>
              <a:pathLst>
                <a:path extrusionOk="0" h="96" w="94">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5" name="Google Shape;145;p36"/>
            <p:cNvSpPr/>
            <p:nvPr/>
          </p:nvSpPr>
          <p:spPr>
            <a:xfrm>
              <a:off x="7177" y="3923"/>
              <a:ext cx="84" cy="88"/>
            </a:xfrm>
            <a:custGeom>
              <a:rect b="b" l="l" r="r" t="t"/>
              <a:pathLst>
                <a:path extrusionOk="0" h="96" w="92">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6" name="Google Shape;146;p36"/>
            <p:cNvSpPr/>
            <p:nvPr/>
          </p:nvSpPr>
          <p:spPr>
            <a:xfrm>
              <a:off x="7280" y="3923"/>
              <a:ext cx="90" cy="88"/>
            </a:xfrm>
            <a:custGeom>
              <a:rect b="b" l="l" r="r" t="t"/>
              <a:pathLst>
                <a:path extrusionOk="0" h="88" w="90">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 name="Google Shape;147;p36"/>
            <p:cNvSpPr/>
            <p:nvPr/>
          </p:nvSpPr>
          <p:spPr>
            <a:xfrm>
              <a:off x="6478" y="3868"/>
              <a:ext cx="187" cy="199"/>
            </a:xfrm>
            <a:custGeom>
              <a:rect b="b" l="l" r="r" t="t"/>
              <a:pathLst>
                <a:path extrusionOk="0" h="218" w="206">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8" name="Google Shape;148;p36"/>
            <p:cNvSpPr/>
            <p:nvPr/>
          </p:nvSpPr>
          <p:spPr>
            <a:xfrm>
              <a:off x="6488" y="3883"/>
              <a:ext cx="166" cy="164"/>
            </a:xfrm>
            <a:custGeom>
              <a:rect b="b" l="l" r="r" t="t"/>
              <a:pathLst>
                <a:path extrusionOk="0" h="164" w="166">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cxnSp>
        <p:nvCxnSpPr>
          <p:cNvPr id="149" name="Google Shape;149;p36"/>
          <p:cNvCxnSpPr/>
          <p:nvPr/>
        </p:nvCxnSpPr>
        <p:spPr>
          <a:xfrm>
            <a:off x="500064" y="3521075"/>
            <a:ext cx="5484811" cy="0"/>
          </a:xfrm>
          <a:prstGeom prst="straightConnector1">
            <a:avLst/>
          </a:prstGeom>
          <a:noFill/>
          <a:ln cap="flat" cmpd="sng" w="12700">
            <a:solidFill>
              <a:srgbClr val="878787"/>
            </a:solidFill>
            <a:prstDash val="solid"/>
            <a:miter lim="800000"/>
            <a:headEnd len="sm" w="sm" type="none"/>
            <a:tailEnd len="sm" w="sm" type="none"/>
          </a:ln>
        </p:spPr>
      </p:cxnSp>
      <p:cxnSp>
        <p:nvCxnSpPr>
          <p:cNvPr id="150" name="Google Shape;150;p36"/>
          <p:cNvCxnSpPr/>
          <p:nvPr/>
        </p:nvCxnSpPr>
        <p:spPr>
          <a:xfrm>
            <a:off x="6225806" y="1527717"/>
            <a:ext cx="5468400" cy="0"/>
          </a:xfrm>
          <a:prstGeom prst="straightConnector1">
            <a:avLst/>
          </a:prstGeom>
          <a:noFill/>
          <a:ln cap="flat" cmpd="sng" w="19050">
            <a:solidFill>
              <a:schemeClr val="accent1"/>
            </a:solidFill>
            <a:prstDash val="solid"/>
            <a:miter lim="800000"/>
            <a:headEnd len="sm" w="sm" type="none"/>
            <a:tailEnd len="sm" w="sm" type="none"/>
          </a:ln>
        </p:spPr>
      </p:cxnSp>
      <p:cxnSp>
        <p:nvCxnSpPr>
          <p:cNvPr id="151" name="Google Shape;151;p36"/>
          <p:cNvCxnSpPr/>
          <p:nvPr/>
        </p:nvCxnSpPr>
        <p:spPr>
          <a:xfrm>
            <a:off x="6225806" y="4400550"/>
            <a:ext cx="5468400" cy="0"/>
          </a:xfrm>
          <a:prstGeom prst="straightConnector1">
            <a:avLst/>
          </a:prstGeom>
          <a:noFill/>
          <a:ln cap="flat" cmpd="sng" w="19050">
            <a:solidFill>
              <a:schemeClr val="accent1"/>
            </a:solidFill>
            <a:prstDash val="solid"/>
            <a:miter lim="800000"/>
            <a:headEnd len="sm" w="sm" type="none"/>
            <a:tailEnd len="sm" w="sm" type="none"/>
          </a:ln>
        </p:spPr>
      </p:cxnSp>
      <p:sp>
        <p:nvSpPr>
          <p:cNvPr id="152" name="Google Shape;152;p36"/>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6"/>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picture ">
  <p:cSld name="Text and picture ">
    <p:spTree>
      <p:nvGrpSpPr>
        <p:cNvPr id="154" name="Shape 154"/>
        <p:cNvGrpSpPr/>
        <p:nvPr/>
      </p:nvGrpSpPr>
      <p:grpSpPr>
        <a:xfrm>
          <a:off x="0" y="0"/>
          <a:ext cx="0" cy="0"/>
          <a:chOff x="0" y="0"/>
          <a:chExt cx="0" cy="0"/>
        </a:xfrm>
      </p:grpSpPr>
      <p:sp>
        <p:nvSpPr>
          <p:cNvPr id="155" name="Google Shape;155;p37"/>
          <p:cNvSpPr/>
          <p:nvPr>
            <p:ph idx="2" type="pic"/>
          </p:nvPr>
        </p:nvSpPr>
        <p:spPr>
          <a:xfrm>
            <a:off x="8131175" y="501650"/>
            <a:ext cx="3559176" cy="5135563"/>
          </a:xfrm>
          <a:prstGeom prst="rect">
            <a:avLst/>
          </a:prstGeom>
          <a:noFill/>
          <a:ln>
            <a:noFill/>
          </a:ln>
        </p:spPr>
        <p:txBody>
          <a:bodyPr anchorCtr="0" anchor="t" bIns="0" lIns="0" spcFirstLastPara="1" rIns="0" wrap="square" tIns="72000">
            <a:noAutofit/>
          </a:bodyPr>
          <a:lstStyle>
            <a:lvl1pPr lvl="0" marR="0" rtl="0" algn="ctr">
              <a:lnSpc>
                <a:spcPct val="90000"/>
              </a:lnSpc>
              <a:spcBef>
                <a:spcPts val="0"/>
              </a:spcBef>
              <a:spcAft>
                <a:spcPts val="0"/>
              </a:spcAft>
              <a:buClr>
                <a:schemeClr val="accent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grpSp>
        <p:nvGrpSpPr>
          <p:cNvPr id="156" name="Google Shape;156;p37"/>
          <p:cNvGrpSpPr/>
          <p:nvPr/>
        </p:nvGrpSpPr>
        <p:grpSpPr>
          <a:xfrm>
            <a:off x="10256489" y="6137500"/>
            <a:ext cx="1436165" cy="320400"/>
            <a:chOff x="6478" y="3868"/>
            <a:chExt cx="892" cy="199"/>
          </a:xfrm>
        </p:grpSpPr>
        <p:sp>
          <p:nvSpPr>
            <p:cNvPr id="157" name="Google Shape;157;p37"/>
            <p:cNvSpPr/>
            <p:nvPr/>
          </p:nvSpPr>
          <p:spPr>
            <a:xfrm>
              <a:off x="6749" y="3923"/>
              <a:ext cx="104" cy="88"/>
            </a:xfrm>
            <a:custGeom>
              <a:rect b="b" l="l" r="r" t="t"/>
              <a:pathLst>
                <a:path extrusionOk="0" h="88" w="104">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8" name="Google Shape;158;p37"/>
            <p:cNvSpPr/>
            <p:nvPr/>
          </p:nvSpPr>
          <p:spPr>
            <a:xfrm>
              <a:off x="6861" y="3923"/>
              <a:ext cx="106" cy="88"/>
            </a:xfrm>
            <a:custGeom>
              <a:rect b="b" l="l" r="r" t="t"/>
              <a:pathLst>
                <a:path extrusionOk="0" h="88" w="106">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9" name="Google Shape;159;p37"/>
            <p:cNvSpPr/>
            <p:nvPr/>
          </p:nvSpPr>
          <p:spPr>
            <a:xfrm>
              <a:off x="6976" y="3923"/>
              <a:ext cx="84" cy="88"/>
            </a:xfrm>
            <a:custGeom>
              <a:rect b="b" l="l" r="r" t="t"/>
              <a:pathLst>
                <a:path extrusionOk="0" h="88" w="84">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0" name="Google Shape;160;p37"/>
            <p:cNvSpPr/>
            <p:nvPr/>
          </p:nvSpPr>
          <p:spPr>
            <a:xfrm>
              <a:off x="7076" y="3923"/>
              <a:ext cx="85" cy="88"/>
            </a:xfrm>
            <a:custGeom>
              <a:rect b="b" l="l" r="r" t="t"/>
              <a:pathLst>
                <a:path extrusionOk="0" h="96" w="94">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 name="Google Shape;161;p37"/>
            <p:cNvSpPr/>
            <p:nvPr/>
          </p:nvSpPr>
          <p:spPr>
            <a:xfrm>
              <a:off x="7177" y="3923"/>
              <a:ext cx="84" cy="88"/>
            </a:xfrm>
            <a:custGeom>
              <a:rect b="b" l="l" r="r" t="t"/>
              <a:pathLst>
                <a:path extrusionOk="0" h="96" w="92">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2" name="Google Shape;162;p37"/>
            <p:cNvSpPr/>
            <p:nvPr/>
          </p:nvSpPr>
          <p:spPr>
            <a:xfrm>
              <a:off x="7280" y="3923"/>
              <a:ext cx="90" cy="88"/>
            </a:xfrm>
            <a:custGeom>
              <a:rect b="b" l="l" r="r" t="t"/>
              <a:pathLst>
                <a:path extrusionOk="0" h="88" w="90">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3" name="Google Shape;163;p37"/>
            <p:cNvSpPr/>
            <p:nvPr/>
          </p:nvSpPr>
          <p:spPr>
            <a:xfrm>
              <a:off x="6478" y="3868"/>
              <a:ext cx="187" cy="199"/>
            </a:xfrm>
            <a:custGeom>
              <a:rect b="b" l="l" r="r" t="t"/>
              <a:pathLst>
                <a:path extrusionOk="0" h="218" w="206">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4" name="Google Shape;164;p37"/>
            <p:cNvSpPr/>
            <p:nvPr/>
          </p:nvSpPr>
          <p:spPr>
            <a:xfrm>
              <a:off x="6488" y="3883"/>
              <a:ext cx="166" cy="164"/>
            </a:xfrm>
            <a:custGeom>
              <a:rect b="b" l="l" r="r" t="t"/>
              <a:pathLst>
                <a:path extrusionOk="0" h="164" w="166">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65" name="Google Shape;165;p37"/>
          <p:cNvSpPr txBox="1"/>
          <p:nvPr>
            <p:ph type="title"/>
          </p:nvPr>
        </p:nvSpPr>
        <p:spPr>
          <a:xfrm>
            <a:off x="500399" y="501649"/>
            <a:ext cx="6676689"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37"/>
          <p:cNvSpPr txBox="1"/>
          <p:nvPr>
            <p:ph idx="1" type="body"/>
          </p:nvPr>
        </p:nvSpPr>
        <p:spPr>
          <a:xfrm>
            <a:off x="500063" y="1943100"/>
            <a:ext cx="4530725" cy="1577975"/>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Char char="•"/>
              <a:defRPr sz="1100">
                <a:solidFill>
                  <a:schemeClr val="dk1"/>
                </a:solidFill>
              </a:defRPr>
            </a:lvl1pPr>
            <a:lvl2pPr indent="-298450" lvl="1" marL="914400" algn="l">
              <a:lnSpc>
                <a:spcPct val="100000"/>
              </a:lnSpc>
              <a:spcBef>
                <a:spcPts val="600"/>
              </a:spcBef>
              <a:spcAft>
                <a:spcPts val="0"/>
              </a:spcAft>
              <a:buSzPts val="1100"/>
              <a:buFont typeface="Arial"/>
              <a:buChar char="​"/>
              <a:defRPr b="1" sz="1100">
                <a:solidFill>
                  <a:schemeClr val="accent1"/>
                </a:solidFill>
              </a:defRPr>
            </a:lvl2pPr>
            <a:lvl3pPr indent="-298450" lvl="2" marL="1371600" algn="l">
              <a:lnSpc>
                <a:spcPct val="100000"/>
              </a:lnSpc>
              <a:spcBef>
                <a:spcPts val="600"/>
              </a:spcBef>
              <a:spcAft>
                <a:spcPts val="0"/>
              </a:spcAft>
              <a:buSzPts val="1100"/>
              <a:buChar char="•"/>
              <a:defRPr>
                <a:solidFill>
                  <a:schemeClr val="dk1"/>
                </a:solidFill>
              </a:defRPr>
            </a:lvl3pPr>
            <a:lvl4pPr indent="-342900" lvl="3" marL="1828800" algn="l">
              <a:lnSpc>
                <a:spcPct val="100000"/>
              </a:lnSpc>
              <a:spcBef>
                <a:spcPts val="600"/>
              </a:spcBef>
              <a:spcAft>
                <a:spcPts val="0"/>
              </a:spcAft>
              <a:buClr>
                <a:schemeClr val="accent1"/>
              </a:buClr>
              <a:buSzPts val="1800"/>
              <a:buChar char="​"/>
              <a:defRPr/>
            </a:lvl4pPr>
            <a:lvl5pPr indent="-330200" lvl="4" marL="2286000" algn="l">
              <a:lnSpc>
                <a:spcPct val="100000"/>
              </a:lnSpc>
              <a:spcBef>
                <a:spcPts val="600"/>
              </a:spcBef>
              <a:spcAft>
                <a:spcPts val="0"/>
              </a:spcAft>
              <a:buClr>
                <a:schemeClr val="dk1"/>
              </a:buClr>
              <a:buSzPts val="1600"/>
              <a:buChar char="​"/>
              <a:defRPr>
                <a:solidFill>
                  <a:schemeClr val="dk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67" name="Google Shape;167;p37"/>
          <p:cNvSpPr txBox="1"/>
          <p:nvPr>
            <p:ph idx="3" type="body"/>
          </p:nvPr>
        </p:nvSpPr>
        <p:spPr>
          <a:xfrm>
            <a:off x="500063" y="4078099"/>
            <a:ext cx="4532400" cy="230376"/>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Font typeface="Arial"/>
              <a:buChar char="​"/>
              <a:defRPr b="1" sz="1100">
                <a:solidFill>
                  <a:schemeClr val="accent1"/>
                </a:solidFill>
              </a:defRPr>
            </a:lvl1pPr>
            <a:lvl2pPr indent="-298450" lvl="1" marL="914400" algn="l">
              <a:lnSpc>
                <a:spcPct val="100000"/>
              </a:lnSpc>
              <a:spcBef>
                <a:spcPts val="600"/>
              </a:spcBef>
              <a:spcAft>
                <a:spcPts val="0"/>
              </a:spcAft>
              <a:buSzPts val="1100"/>
              <a:buFont typeface="Arial"/>
              <a:buChar char="•"/>
              <a:defRPr b="0" sz="1100">
                <a:solidFill>
                  <a:srgbClr val="687A86"/>
                </a:solidFill>
              </a:defRPr>
            </a:lvl2pPr>
            <a:lvl3pPr indent="-298450" lvl="2" marL="1371600" algn="l">
              <a:lnSpc>
                <a:spcPct val="100000"/>
              </a:lnSpc>
              <a:spcBef>
                <a:spcPts val="600"/>
              </a:spcBef>
              <a:spcAft>
                <a:spcPts val="0"/>
              </a:spcAft>
              <a:buSzPts val="1100"/>
              <a:buChar char="•"/>
              <a:defRPr>
                <a:solidFill>
                  <a:srgbClr val="687A86"/>
                </a:solidFill>
              </a:defRPr>
            </a:lvl3pPr>
            <a:lvl4pPr indent="-342900" lvl="3" marL="1828800" algn="l">
              <a:lnSpc>
                <a:spcPct val="100000"/>
              </a:lnSpc>
              <a:spcBef>
                <a:spcPts val="600"/>
              </a:spcBef>
              <a:spcAft>
                <a:spcPts val="0"/>
              </a:spcAft>
              <a:buClr>
                <a:schemeClr val="accent1"/>
              </a:buClr>
              <a:buSzPts val="1800"/>
              <a:buChar char="​"/>
              <a:defRPr/>
            </a:lvl4pPr>
            <a:lvl5pPr indent="-330200" lvl="4" marL="2286000" algn="l">
              <a:lnSpc>
                <a:spcPct val="100000"/>
              </a:lnSpc>
              <a:spcBef>
                <a:spcPts val="600"/>
              </a:spcBef>
              <a:spcAft>
                <a:spcPts val="0"/>
              </a:spcAft>
              <a:buClr>
                <a:srgbClr val="687A86"/>
              </a:buClr>
              <a:buSzPts val="1600"/>
              <a:buChar char="​"/>
              <a:defRPr>
                <a:solidFill>
                  <a:srgbClr val="687A86"/>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168" name="Google Shape;168;p37"/>
          <p:cNvSpPr txBox="1"/>
          <p:nvPr>
            <p:ph idx="4" type="body"/>
          </p:nvPr>
        </p:nvSpPr>
        <p:spPr>
          <a:xfrm>
            <a:off x="500063" y="4440055"/>
            <a:ext cx="3578225" cy="876454"/>
          </a:xfrm>
          <a:prstGeom prst="rect">
            <a:avLst/>
          </a:prstGeom>
          <a:noFill/>
          <a:ln>
            <a:noFill/>
          </a:ln>
        </p:spPr>
        <p:txBody>
          <a:bodyPr anchorCtr="0" anchor="t" bIns="0" lIns="0" spcFirstLastPara="1" rIns="0" wrap="square" tIns="90000">
            <a:noAutofit/>
          </a:bodyPr>
          <a:lstStyle>
            <a:lvl1pPr indent="-298450" lvl="0" marL="457200" algn="l">
              <a:lnSpc>
                <a:spcPct val="100000"/>
              </a:lnSpc>
              <a:spcBef>
                <a:spcPts val="0"/>
              </a:spcBef>
              <a:spcAft>
                <a:spcPts val="0"/>
              </a:spcAft>
              <a:buClr>
                <a:srgbClr val="878787"/>
              </a:buClr>
              <a:buSzPts val="1100"/>
              <a:buFont typeface="Arial"/>
              <a:buAutoNum type="arabicPeriod"/>
              <a:defRPr sz="1100">
                <a:solidFill>
                  <a:srgbClr val="878787"/>
                </a:solidFill>
              </a:defRPr>
            </a:lvl1pPr>
            <a:lvl2pPr indent="-342900" lvl="1" marL="914400" algn="l">
              <a:lnSpc>
                <a:spcPct val="100000"/>
              </a:lnSpc>
              <a:spcBef>
                <a:spcPts val="3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cxnSp>
        <p:nvCxnSpPr>
          <p:cNvPr id="169" name="Google Shape;169;p37"/>
          <p:cNvCxnSpPr/>
          <p:nvPr/>
        </p:nvCxnSpPr>
        <p:spPr>
          <a:xfrm>
            <a:off x="500064" y="4308475"/>
            <a:ext cx="5484811" cy="0"/>
          </a:xfrm>
          <a:prstGeom prst="straightConnector1">
            <a:avLst/>
          </a:prstGeom>
          <a:noFill/>
          <a:ln cap="flat" cmpd="sng" w="19050">
            <a:solidFill>
              <a:schemeClr val="accent1"/>
            </a:solidFill>
            <a:prstDash val="solid"/>
            <a:miter lim="800000"/>
            <a:headEnd len="sm" w="sm" type="none"/>
            <a:tailEnd len="sm" w="sm" type="none"/>
          </a:ln>
        </p:spPr>
      </p:cxnSp>
      <p:cxnSp>
        <p:nvCxnSpPr>
          <p:cNvPr id="170" name="Google Shape;170;p37"/>
          <p:cNvCxnSpPr/>
          <p:nvPr/>
        </p:nvCxnSpPr>
        <p:spPr>
          <a:xfrm>
            <a:off x="500064" y="5637213"/>
            <a:ext cx="5484811" cy="0"/>
          </a:xfrm>
          <a:prstGeom prst="straightConnector1">
            <a:avLst/>
          </a:prstGeom>
          <a:noFill/>
          <a:ln cap="flat" cmpd="sng" w="12700">
            <a:solidFill>
              <a:srgbClr val="878787"/>
            </a:solidFill>
            <a:prstDash val="solid"/>
            <a:miter lim="800000"/>
            <a:headEnd len="sm" w="sm" type="none"/>
            <a:tailEnd len="sm" w="sm" type="none"/>
          </a:ln>
        </p:spPr>
      </p:cxnSp>
      <p:sp>
        <p:nvSpPr>
          <p:cNvPr id="171" name="Google Shape;171;p37"/>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37"/>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
  <p:cSld name="Title A">
    <p:spTree>
      <p:nvGrpSpPr>
        <p:cNvPr id="30" name="Shape 30"/>
        <p:cNvGrpSpPr/>
        <p:nvPr/>
      </p:nvGrpSpPr>
      <p:grpSpPr>
        <a:xfrm>
          <a:off x="0" y="0"/>
          <a:ext cx="0" cy="0"/>
          <a:chOff x="0" y="0"/>
          <a:chExt cx="0" cy="0"/>
        </a:xfrm>
      </p:grpSpPr>
      <p:sp>
        <p:nvSpPr>
          <p:cNvPr id="31" name="Google Shape;31;p20"/>
          <p:cNvSpPr/>
          <p:nvPr>
            <p:ph idx="2" type="pic"/>
          </p:nvPr>
        </p:nvSpPr>
        <p:spPr>
          <a:xfrm>
            <a:off x="0" y="-1"/>
            <a:ext cx="12193201" cy="6861600"/>
          </a:xfrm>
          <a:prstGeom prst="rect">
            <a:avLst/>
          </a:prstGeom>
          <a:solidFill>
            <a:schemeClr val="accent3"/>
          </a:solidFill>
          <a:ln>
            <a:noFill/>
          </a:ln>
        </p:spPr>
        <p:txBody>
          <a:bodyPr anchorCtr="0" anchor="t" bIns="0" lIns="144000" spcFirstLastPara="1" rIns="0" wrap="square" tIns="108000">
            <a:noAutofit/>
          </a:bodyPr>
          <a:lstStyle>
            <a:lvl1pPr lvl="0" marR="0" rtl="0" algn="ctr">
              <a:lnSpc>
                <a:spcPct val="100000"/>
              </a:lnSpc>
              <a:spcBef>
                <a:spcPts val="0"/>
              </a:spcBef>
              <a:spcAft>
                <a:spcPts val="0"/>
              </a:spcAft>
              <a:buClr>
                <a:schemeClr val="accen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32" name="Google Shape;32;p20"/>
          <p:cNvSpPr txBox="1"/>
          <p:nvPr>
            <p:ph type="ctrTitle"/>
          </p:nvPr>
        </p:nvSpPr>
        <p:spPr>
          <a:xfrm>
            <a:off x="500063" y="2492375"/>
            <a:ext cx="5595937" cy="1816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0"/>
          <p:cNvSpPr txBox="1"/>
          <p:nvPr>
            <p:ph idx="1" type="body"/>
          </p:nvPr>
        </p:nvSpPr>
        <p:spPr>
          <a:xfrm>
            <a:off x="499669" y="6112252"/>
            <a:ext cx="2629369" cy="140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900"/>
              <a:buNone/>
              <a:defRPr sz="9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34" name="Google Shape;34;p20"/>
          <p:cNvSpPr txBox="1"/>
          <p:nvPr>
            <p:ph idx="10" type="dt"/>
          </p:nvPr>
        </p:nvSpPr>
        <p:spPr>
          <a:xfrm>
            <a:off x="501726" y="6247262"/>
            <a:ext cx="2627312" cy="14091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20"/>
          <p:cNvSpPr txBox="1"/>
          <p:nvPr>
            <p:ph idx="3" type="body"/>
          </p:nvPr>
        </p:nvSpPr>
        <p:spPr>
          <a:xfrm>
            <a:off x="9784233" y="6057019"/>
            <a:ext cx="1905001" cy="42638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0"/>
              <a:buNone/>
              <a:defRPr sz="100"/>
            </a:lvl1pPr>
            <a:lvl2pPr indent="-234950" lvl="1" marL="914400" algn="l">
              <a:lnSpc>
                <a:spcPct val="100000"/>
              </a:lnSpc>
              <a:spcBef>
                <a:spcPts val="600"/>
              </a:spcBef>
              <a:spcAft>
                <a:spcPts val="0"/>
              </a:spcAft>
              <a:buSzPts val="100"/>
              <a:buChar char="•"/>
              <a:defRPr sz="100"/>
            </a:lvl2pPr>
            <a:lvl3pPr indent="-234950" lvl="2" marL="1371600" algn="l">
              <a:lnSpc>
                <a:spcPct val="100000"/>
              </a:lnSpc>
              <a:spcBef>
                <a:spcPts val="600"/>
              </a:spcBef>
              <a:spcAft>
                <a:spcPts val="0"/>
              </a:spcAft>
              <a:buSzPts val="100"/>
              <a:buChar char="•"/>
              <a:defRPr sz="100"/>
            </a:lvl3pPr>
            <a:lvl4pPr indent="-234950" lvl="3" marL="1828800" algn="l">
              <a:lnSpc>
                <a:spcPct val="100000"/>
              </a:lnSpc>
              <a:spcBef>
                <a:spcPts val="600"/>
              </a:spcBef>
              <a:spcAft>
                <a:spcPts val="0"/>
              </a:spcAft>
              <a:buClr>
                <a:schemeClr val="accent1"/>
              </a:buClr>
              <a:buSzPts val="100"/>
              <a:buChar char="​"/>
              <a:defRPr sz="100"/>
            </a:lvl4pPr>
            <a:lvl5pPr indent="-234950" lvl="4" marL="2286000" algn="l">
              <a:lnSpc>
                <a:spcPct val="100000"/>
              </a:lnSpc>
              <a:spcBef>
                <a:spcPts val="600"/>
              </a:spcBef>
              <a:spcAft>
                <a:spcPts val="0"/>
              </a:spcAft>
              <a:buClr>
                <a:schemeClr val="dk1"/>
              </a:buClr>
              <a:buSzPts val="100"/>
              <a:buChar char="​"/>
              <a:defRPr sz="1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er" showMasterSp="0">
  <p:cSld name="Breaker">
    <p:bg>
      <p:bgPr>
        <a:solidFill>
          <a:schemeClr val="accent2"/>
        </a:solidFill>
      </p:bgPr>
    </p:bg>
    <p:spTree>
      <p:nvGrpSpPr>
        <p:cNvPr id="173" name="Shape 173"/>
        <p:cNvGrpSpPr/>
        <p:nvPr/>
      </p:nvGrpSpPr>
      <p:grpSpPr>
        <a:xfrm>
          <a:off x="0" y="0"/>
          <a:ext cx="0" cy="0"/>
          <a:chOff x="0" y="0"/>
          <a:chExt cx="0" cy="0"/>
        </a:xfrm>
      </p:grpSpPr>
      <p:sp>
        <p:nvSpPr>
          <p:cNvPr id="174" name="Google Shape;174;p38"/>
          <p:cNvSpPr txBox="1"/>
          <p:nvPr>
            <p:ph type="title"/>
          </p:nvPr>
        </p:nvSpPr>
        <p:spPr>
          <a:xfrm>
            <a:off x="500062" y="3521074"/>
            <a:ext cx="10491787" cy="211613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000"/>
              <a:buFont typeface="Arial"/>
              <a:buNone/>
              <a:defRPr b="0"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38"/>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38"/>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177" name="Google Shape;177;p38"/>
          <p:cNvPicPr preferRelativeResize="0"/>
          <p:nvPr/>
        </p:nvPicPr>
        <p:blipFill rotWithShape="1">
          <a:blip r:embed="rId2">
            <a:alphaModFix/>
          </a:blip>
          <a:srcRect b="0" l="0" r="0" t="0"/>
          <a:stretch/>
        </p:blipFill>
        <p:spPr>
          <a:xfrm>
            <a:off x="10259676" y="6134617"/>
            <a:ext cx="1435438" cy="32069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er w. picture A" showMasterSp="0">
  <p:cSld name="Breaker w. picture A">
    <p:bg>
      <p:bgPr>
        <a:solidFill>
          <a:schemeClr val="accent3"/>
        </a:solidFill>
      </p:bgPr>
    </p:bg>
    <p:spTree>
      <p:nvGrpSpPr>
        <p:cNvPr id="178" name="Shape 178"/>
        <p:cNvGrpSpPr/>
        <p:nvPr/>
      </p:nvGrpSpPr>
      <p:grpSpPr>
        <a:xfrm>
          <a:off x="0" y="0"/>
          <a:ext cx="0" cy="0"/>
          <a:chOff x="0" y="0"/>
          <a:chExt cx="0" cy="0"/>
        </a:xfrm>
      </p:grpSpPr>
      <p:sp>
        <p:nvSpPr>
          <p:cNvPr id="179" name="Google Shape;179;p39"/>
          <p:cNvSpPr/>
          <p:nvPr>
            <p:ph idx="2" type="pic"/>
          </p:nvPr>
        </p:nvSpPr>
        <p:spPr>
          <a:xfrm>
            <a:off x="0" y="0"/>
            <a:ext cx="12193201" cy="6861600"/>
          </a:xfrm>
          <a:prstGeom prst="rect">
            <a:avLst/>
          </a:prstGeom>
          <a:noFill/>
          <a:ln>
            <a:noFill/>
          </a:ln>
        </p:spPr>
        <p:txBody>
          <a:bodyPr anchorCtr="0" anchor="t" bIns="0" lIns="0" spcFirstLastPara="1" rIns="0" wrap="square" tIns="72000">
            <a:noAutofit/>
          </a:bodyPr>
          <a:lstStyle>
            <a:lvl1pPr lvl="0" marR="0" rtl="0" algn="ctr">
              <a:lnSpc>
                <a:spcPct val="90000"/>
              </a:lnSpc>
              <a:spcBef>
                <a:spcPts val="0"/>
              </a:spcBef>
              <a:spcAft>
                <a:spcPts val="0"/>
              </a:spcAft>
              <a:buClr>
                <a:schemeClr val="accen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180" name="Google Shape;180;p39"/>
          <p:cNvSpPr txBox="1"/>
          <p:nvPr>
            <p:ph type="title"/>
          </p:nvPr>
        </p:nvSpPr>
        <p:spPr>
          <a:xfrm>
            <a:off x="500063" y="3429000"/>
            <a:ext cx="5484812" cy="22082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800"/>
              <a:buFont typeface="Arial"/>
              <a:buNone/>
              <a:defRPr b="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9"/>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39"/>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83" name="Google Shape;183;p39"/>
          <p:cNvSpPr txBox="1"/>
          <p:nvPr>
            <p:ph idx="1" type="body"/>
          </p:nvPr>
        </p:nvSpPr>
        <p:spPr>
          <a:xfrm>
            <a:off x="10252534" y="6134616"/>
            <a:ext cx="1435437" cy="32069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0"/>
              <a:buNone/>
              <a:defRPr sz="1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er w. picture B" showMasterSp="0">
  <p:cSld name="Breaker w. picture B">
    <p:bg>
      <p:bgPr>
        <a:solidFill>
          <a:schemeClr val="accent3"/>
        </a:solidFill>
      </p:bgPr>
    </p:bg>
    <p:spTree>
      <p:nvGrpSpPr>
        <p:cNvPr id="184" name="Shape 184"/>
        <p:cNvGrpSpPr/>
        <p:nvPr/>
      </p:nvGrpSpPr>
      <p:grpSpPr>
        <a:xfrm>
          <a:off x="0" y="0"/>
          <a:ext cx="0" cy="0"/>
          <a:chOff x="0" y="0"/>
          <a:chExt cx="0" cy="0"/>
        </a:xfrm>
      </p:grpSpPr>
      <p:sp>
        <p:nvSpPr>
          <p:cNvPr id="185" name="Google Shape;185;p40"/>
          <p:cNvSpPr/>
          <p:nvPr>
            <p:ph idx="2" type="pic"/>
          </p:nvPr>
        </p:nvSpPr>
        <p:spPr>
          <a:xfrm>
            <a:off x="0" y="0"/>
            <a:ext cx="12193201" cy="6861600"/>
          </a:xfrm>
          <a:prstGeom prst="rect">
            <a:avLst/>
          </a:prstGeom>
          <a:noFill/>
          <a:ln>
            <a:noFill/>
          </a:ln>
        </p:spPr>
        <p:txBody>
          <a:bodyPr anchorCtr="0" anchor="t" bIns="0" lIns="0" spcFirstLastPara="1" rIns="0" wrap="square" tIns="72000">
            <a:noAutofit/>
          </a:bodyPr>
          <a:lstStyle>
            <a:lvl1pPr lvl="0" marR="0" rtl="0" algn="ctr">
              <a:lnSpc>
                <a:spcPct val="90000"/>
              </a:lnSpc>
              <a:spcBef>
                <a:spcPts val="0"/>
              </a:spcBef>
              <a:spcAft>
                <a:spcPts val="0"/>
              </a:spcAft>
              <a:buClr>
                <a:schemeClr val="accen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186" name="Google Shape;186;p40"/>
          <p:cNvSpPr txBox="1"/>
          <p:nvPr>
            <p:ph type="title"/>
          </p:nvPr>
        </p:nvSpPr>
        <p:spPr>
          <a:xfrm>
            <a:off x="500062" y="3429000"/>
            <a:ext cx="5484813" cy="22082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000"/>
              <a:buFont typeface="Arial"/>
              <a:buNone/>
              <a:defRPr b="0"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40"/>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40"/>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89" name="Google Shape;189;p40"/>
          <p:cNvSpPr txBox="1"/>
          <p:nvPr>
            <p:ph idx="1" type="body"/>
          </p:nvPr>
        </p:nvSpPr>
        <p:spPr>
          <a:xfrm>
            <a:off x="10252534" y="6134616"/>
            <a:ext cx="1435437" cy="32069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0"/>
              <a:buNone/>
              <a:defRPr sz="1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reaker w. picture C" showMasterSp="0">
  <p:cSld name="Breaker w. picture C">
    <p:bg>
      <p:bgPr>
        <a:solidFill>
          <a:schemeClr val="accent3"/>
        </a:solidFill>
      </p:bgPr>
    </p:bg>
    <p:spTree>
      <p:nvGrpSpPr>
        <p:cNvPr id="190" name="Shape 190"/>
        <p:cNvGrpSpPr/>
        <p:nvPr/>
      </p:nvGrpSpPr>
      <p:grpSpPr>
        <a:xfrm>
          <a:off x="0" y="0"/>
          <a:ext cx="0" cy="0"/>
          <a:chOff x="0" y="0"/>
          <a:chExt cx="0" cy="0"/>
        </a:xfrm>
      </p:grpSpPr>
      <p:sp>
        <p:nvSpPr>
          <p:cNvPr id="191" name="Google Shape;191;p41"/>
          <p:cNvSpPr/>
          <p:nvPr>
            <p:ph idx="2" type="pic"/>
          </p:nvPr>
        </p:nvSpPr>
        <p:spPr>
          <a:xfrm>
            <a:off x="0" y="0"/>
            <a:ext cx="12193201" cy="6861600"/>
          </a:xfrm>
          <a:prstGeom prst="rect">
            <a:avLst/>
          </a:prstGeom>
          <a:noFill/>
          <a:ln>
            <a:noFill/>
          </a:ln>
        </p:spPr>
        <p:txBody>
          <a:bodyPr anchorCtr="0" anchor="t" bIns="0" lIns="0" spcFirstLastPara="1" rIns="0" wrap="square" tIns="72000">
            <a:noAutofit/>
          </a:bodyPr>
          <a:lstStyle>
            <a:lvl1pPr lvl="0" marR="0" rtl="0" algn="ctr">
              <a:lnSpc>
                <a:spcPct val="90000"/>
              </a:lnSpc>
              <a:spcBef>
                <a:spcPts val="0"/>
              </a:spcBef>
              <a:spcAft>
                <a:spcPts val="0"/>
              </a:spcAft>
              <a:buClr>
                <a:schemeClr val="accen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192" name="Google Shape;192;p41"/>
          <p:cNvSpPr txBox="1"/>
          <p:nvPr>
            <p:ph type="title"/>
          </p:nvPr>
        </p:nvSpPr>
        <p:spPr>
          <a:xfrm>
            <a:off x="6223000" y="3429000"/>
            <a:ext cx="5467350" cy="22082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000"/>
              <a:buFont typeface="Arial"/>
              <a:buNone/>
              <a:defRPr b="0"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41"/>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41"/>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95" name="Google Shape;195;p41"/>
          <p:cNvSpPr txBox="1"/>
          <p:nvPr>
            <p:ph idx="1" type="body"/>
          </p:nvPr>
        </p:nvSpPr>
        <p:spPr>
          <a:xfrm>
            <a:off x="10252534" y="6134616"/>
            <a:ext cx="1435437" cy="32069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0"/>
              <a:buNone/>
              <a:defRPr sz="1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ory A" showMasterSp="0">
  <p:cSld name="Case story A">
    <p:bg>
      <p:bgPr>
        <a:solidFill>
          <a:schemeClr val="accent3"/>
        </a:solidFill>
      </p:bgPr>
    </p:bg>
    <p:spTree>
      <p:nvGrpSpPr>
        <p:cNvPr id="196" name="Shape 196"/>
        <p:cNvGrpSpPr/>
        <p:nvPr/>
      </p:nvGrpSpPr>
      <p:grpSpPr>
        <a:xfrm>
          <a:off x="0" y="0"/>
          <a:ext cx="0" cy="0"/>
          <a:chOff x="0" y="0"/>
          <a:chExt cx="0" cy="0"/>
        </a:xfrm>
      </p:grpSpPr>
      <p:sp>
        <p:nvSpPr>
          <p:cNvPr id="197" name="Google Shape;197;p42"/>
          <p:cNvSpPr/>
          <p:nvPr>
            <p:ph idx="2" type="pic"/>
          </p:nvPr>
        </p:nvSpPr>
        <p:spPr>
          <a:xfrm>
            <a:off x="0" y="0"/>
            <a:ext cx="12193201" cy="6861600"/>
          </a:xfrm>
          <a:prstGeom prst="rect">
            <a:avLst/>
          </a:prstGeom>
          <a:noFill/>
          <a:ln>
            <a:noFill/>
          </a:ln>
        </p:spPr>
        <p:txBody>
          <a:bodyPr anchorCtr="0" anchor="t" bIns="0" lIns="0" spcFirstLastPara="1" rIns="0" wrap="square" tIns="72000">
            <a:noAutofit/>
          </a:bodyPr>
          <a:lstStyle>
            <a:lvl1pPr lvl="0" marR="0" rtl="0" algn="ctr">
              <a:lnSpc>
                <a:spcPct val="90000"/>
              </a:lnSpc>
              <a:spcBef>
                <a:spcPts val="0"/>
              </a:spcBef>
              <a:spcAft>
                <a:spcPts val="0"/>
              </a:spcAft>
              <a:buClr>
                <a:schemeClr val="accen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198" name="Google Shape;198;p42"/>
          <p:cNvSpPr txBox="1"/>
          <p:nvPr>
            <p:ph type="title"/>
          </p:nvPr>
        </p:nvSpPr>
        <p:spPr>
          <a:xfrm>
            <a:off x="500063" y="2732088"/>
            <a:ext cx="5484812" cy="212566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000"/>
              <a:buFont typeface="Arial"/>
              <a:buNone/>
              <a:defRPr b="0"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42"/>
          <p:cNvSpPr txBox="1"/>
          <p:nvPr>
            <p:ph idx="1" type="body"/>
          </p:nvPr>
        </p:nvSpPr>
        <p:spPr>
          <a:xfrm>
            <a:off x="500062" y="6278400"/>
            <a:ext cx="2862000" cy="13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900"/>
              <a:buNone/>
              <a:defRPr sz="900">
                <a:solidFill>
                  <a:schemeClr val="lt1"/>
                </a:solidFill>
              </a:defRPr>
            </a:lvl1pPr>
            <a:lvl2pPr indent="-228600" lvl="1" marL="914400" algn="l">
              <a:lnSpc>
                <a:spcPct val="100000"/>
              </a:lnSpc>
              <a:spcBef>
                <a:spcPts val="600"/>
              </a:spcBef>
              <a:spcAft>
                <a:spcPts val="0"/>
              </a:spcAft>
              <a:buSzPts val="125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00" name="Google Shape;200;p42"/>
          <p:cNvSpPr txBox="1"/>
          <p:nvPr>
            <p:ph idx="3" type="body"/>
          </p:nvPr>
        </p:nvSpPr>
        <p:spPr>
          <a:xfrm>
            <a:off x="10252534" y="6134616"/>
            <a:ext cx="1435437" cy="32069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0"/>
              <a:buNone/>
              <a:defRPr sz="1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ory B">
  <p:cSld name="Case story B">
    <p:spTree>
      <p:nvGrpSpPr>
        <p:cNvPr id="201" name="Shape 201"/>
        <p:cNvGrpSpPr/>
        <p:nvPr/>
      </p:nvGrpSpPr>
      <p:grpSpPr>
        <a:xfrm>
          <a:off x="0" y="0"/>
          <a:ext cx="0" cy="0"/>
          <a:chOff x="0" y="0"/>
          <a:chExt cx="0" cy="0"/>
        </a:xfrm>
      </p:grpSpPr>
      <p:sp>
        <p:nvSpPr>
          <p:cNvPr id="202" name="Google Shape;202;p43"/>
          <p:cNvSpPr/>
          <p:nvPr>
            <p:ph idx="2" type="pic"/>
          </p:nvPr>
        </p:nvSpPr>
        <p:spPr>
          <a:xfrm>
            <a:off x="6223000" y="500063"/>
            <a:ext cx="5467350" cy="5137151"/>
          </a:xfrm>
          <a:prstGeom prst="rect">
            <a:avLst/>
          </a:prstGeom>
          <a:noFill/>
          <a:ln>
            <a:noFill/>
          </a:ln>
        </p:spPr>
        <p:txBody>
          <a:bodyPr anchorCtr="0" anchor="t" bIns="0" lIns="0" spcFirstLastPara="1" rIns="0" wrap="square" tIns="72000">
            <a:noAutofit/>
          </a:bodyPr>
          <a:lstStyle>
            <a:lvl1pPr lvl="0" marR="0" rtl="0" algn="ctr">
              <a:lnSpc>
                <a:spcPct val="90000"/>
              </a:lnSpc>
              <a:spcBef>
                <a:spcPts val="0"/>
              </a:spcBef>
              <a:spcAft>
                <a:spcPts val="0"/>
              </a:spcAft>
              <a:buClr>
                <a:schemeClr val="accent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203" name="Google Shape;203;p43"/>
          <p:cNvSpPr txBox="1"/>
          <p:nvPr>
            <p:ph type="title"/>
          </p:nvPr>
        </p:nvSpPr>
        <p:spPr>
          <a:xfrm>
            <a:off x="500062" y="2735263"/>
            <a:ext cx="5484813" cy="23653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4000"/>
              <a:buFont typeface="Arial"/>
              <a:buNone/>
              <a:defRPr b="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43"/>
          <p:cNvSpPr txBox="1"/>
          <p:nvPr>
            <p:ph idx="1" type="body"/>
          </p:nvPr>
        </p:nvSpPr>
        <p:spPr>
          <a:xfrm>
            <a:off x="500062" y="6278400"/>
            <a:ext cx="2862000" cy="13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900"/>
              <a:buNone/>
              <a:defRPr sz="900">
                <a:solidFill>
                  <a:srgbClr val="687A86"/>
                </a:solidFill>
              </a:defRPr>
            </a:lvl1pPr>
            <a:lvl2pPr indent="-228600" lvl="1" marL="914400" algn="l">
              <a:lnSpc>
                <a:spcPct val="100000"/>
              </a:lnSpc>
              <a:spcBef>
                <a:spcPts val="600"/>
              </a:spcBef>
              <a:spcAft>
                <a:spcPts val="0"/>
              </a:spcAft>
              <a:buSzPts val="125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ory C">
  <p:cSld name="Case story C">
    <p:spTree>
      <p:nvGrpSpPr>
        <p:cNvPr id="205" name="Shape 205"/>
        <p:cNvGrpSpPr/>
        <p:nvPr/>
      </p:nvGrpSpPr>
      <p:grpSpPr>
        <a:xfrm>
          <a:off x="0" y="0"/>
          <a:ext cx="0" cy="0"/>
          <a:chOff x="0" y="0"/>
          <a:chExt cx="0" cy="0"/>
        </a:xfrm>
      </p:grpSpPr>
      <p:sp>
        <p:nvSpPr>
          <p:cNvPr id="206" name="Google Shape;206;p44"/>
          <p:cNvSpPr/>
          <p:nvPr/>
        </p:nvSpPr>
        <p:spPr>
          <a:xfrm>
            <a:off x="0" y="0"/>
            <a:ext cx="12190475" cy="6858000"/>
          </a:xfrm>
          <a:prstGeom prst="rect">
            <a:avLst/>
          </a:prstGeom>
          <a:solidFill>
            <a:srgbClr val="ACACAC"/>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sp>
        <p:nvSpPr>
          <p:cNvPr id="207" name="Google Shape;207;p44"/>
          <p:cNvSpPr txBox="1"/>
          <p:nvPr>
            <p:ph type="title"/>
          </p:nvPr>
        </p:nvSpPr>
        <p:spPr>
          <a:xfrm>
            <a:off x="500062" y="2732088"/>
            <a:ext cx="5484813" cy="212071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000"/>
              <a:buFont typeface="Arial"/>
              <a:buNone/>
              <a:defRPr b="0"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44"/>
          <p:cNvSpPr txBox="1"/>
          <p:nvPr>
            <p:ph idx="1" type="body"/>
          </p:nvPr>
        </p:nvSpPr>
        <p:spPr>
          <a:xfrm>
            <a:off x="500062" y="6250512"/>
            <a:ext cx="2862000" cy="13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900"/>
              <a:buNone/>
              <a:defRPr sz="900">
                <a:solidFill>
                  <a:schemeClr val="lt1"/>
                </a:solidFill>
              </a:defRPr>
            </a:lvl1pPr>
            <a:lvl2pPr indent="-228600" lvl="1" marL="914400" algn="l">
              <a:lnSpc>
                <a:spcPct val="100000"/>
              </a:lnSpc>
              <a:spcBef>
                <a:spcPts val="600"/>
              </a:spcBef>
              <a:spcAft>
                <a:spcPts val="0"/>
              </a:spcAft>
              <a:buSzPts val="125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09" name="Google Shape;209;p44"/>
          <p:cNvSpPr txBox="1"/>
          <p:nvPr>
            <p:ph idx="2" type="body"/>
          </p:nvPr>
        </p:nvSpPr>
        <p:spPr>
          <a:xfrm>
            <a:off x="500062" y="5084763"/>
            <a:ext cx="5486400" cy="2736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2400"/>
              <a:buNone/>
              <a:defRPr sz="2400">
                <a:solidFill>
                  <a:schemeClr val="lt1"/>
                </a:solidFill>
                <a:latin typeface="Arial"/>
                <a:ea typeface="Arial"/>
                <a:cs typeface="Arial"/>
                <a:sym typeface="Arial"/>
              </a:defRPr>
            </a:lvl1pPr>
            <a:lvl2pPr indent="-228600" lvl="1" marL="914400" algn="l">
              <a:lnSpc>
                <a:spcPct val="100000"/>
              </a:lnSpc>
              <a:spcBef>
                <a:spcPts val="600"/>
              </a:spcBef>
              <a:spcAft>
                <a:spcPts val="0"/>
              </a:spcAft>
              <a:buSzPts val="125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pic>
        <p:nvPicPr>
          <p:cNvPr id="210" name="Google Shape;210;p44"/>
          <p:cNvPicPr preferRelativeResize="0"/>
          <p:nvPr/>
        </p:nvPicPr>
        <p:blipFill rotWithShape="1">
          <a:blip r:embed="rId2">
            <a:alphaModFix/>
          </a:blip>
          <a:srcRect b="0" l="0" r="0" t="0"/>
          <a:stretch/>
        </p:blipFill>
        <p:spPr>
          <a:xfrm>
            <a:off x="10257214" y="6137500"/>
            <a:ext cx="1435438" cy="32069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ory D">
  <p:cSld name="Case story D">
    <p:spTree>
      <p:nvGrpSpPr>
        <p:cNvPr id="211" name="Shape 211"/>
        <p:cNvGrpSpPr/>
        <p:nvPr/>
      </p:nvGrpSpPr>
      <p:grpSpPr>
        <a:xfrm>
          <a:off x="0" y="0"/>
          <a:ext cx="0" cy="0"/>
          <a:chOff x="0" y="0"/>
          <a:chExt cx="0" cy="0"/>
        </a:xfrm>
      </p:grpSpPr>
      <p:sp>
        <p:nvSpPr>
          <p:cNvPr id="212" name="Google Shape;212;p45"/>
          <p:cNvSpPr/>
          <p:nvPr>
            <p:ph idx="2" type="pic"/>
          </p:nvPr>
        </p:nvSpPr>
        <p:spPr>
          <a:xfrm>
            <a:off x="6223001" y="501650"/>
            <a:ext cx="5467350" cy="5135563"/>
          </a:xfrm>
          <a:prstGeom prst="rect">
            <a:avLst/>
          </a:prstGeom>
          <a:noFill/>
          <a:ln>
            <a:noFill/>
          </a:ln>
        </p:spPr>
        <p:txBody>
          <a:bodyPr anchorCtr="0" anchor="t" bIns="0" lIns="0" spcFirstLastPara="1" rIns="0" wrap="square" tIns="72000">
            <a:noAutofit/>
          </a:bodyPr>
          <a:lstStyle>
            <a:lvl1pPr lvl="0" marR="0" rtl="0" algn="ctr">
              <a:lnSpc>
                <a:spcPct val="90000"/>
              </a:lnSpc>
              <a:spcBef>
                <a:spcPts val="0"/>
              </a:spcBef>
              <a:spcAft>
                <a:spcPts val="0"/>
              </a:spcAft>
              <a:buClr>
                <a:schemeClr val="accent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213" name="Google Shape;213;p45"/>
          <p:cNvSpPr txBox="1"/>
          <p:nvPr>
            <p:ph type="title"/>
          </p:nvPr>
        </p:nvSpPr>
        <p:spPr>
          <a:xfrm>
            <a:off x="500062" y="2732088"/>
            <a:ext cx="5484813" cy="2125662"/>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4000"/>
              <a:buFont typeface="Arial"/>
              <a:buNone/>
              <a:defRPr b="0" sz="4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45"/>
          <p:cNvSpPr txBox="1"/>
          <p:nvPr>
            <p:ph idx="1" type="body"/>
          </p:nvPr>
        </p:nvSpPr>
        <p:spPr>
          <a:xfrm>
            <a:off x="500062" y="6252276"/>
            <a:ext cx="2862000" cy="133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900"/>
              <a:buNone/>
              <a:defRPr sz="900">
                <a:solidFill>
                  <a:schemeClr val="dk1"/>
                </a:solidFill>
              </a:defRPr>
            </a:lvl1pPr>
            <a:lvl2pPr indent="-228600" lvl="1" marL="914400" algn="l">
              <a:lnSpc>
                <a:spcPct val="100000"/>
              </a:lnSpc>
              <a:spcBef>
                <a:spcPts val="600"/>
              </a:spcBef>
              <a:spcAft>
                <a:spcPts val="0"/>
              </a:spcAft>
              <a:buSzPts val="125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15" name="Google Shape;215;p45"/>
          <p:cNvSpPr txBox="1"/>
          <p:nvPr>
            <p:ph idx="3" type="body"/>
          </p:nvPr>
        </p:nvSpPr>
        <p:spPr>
          <a:xfrm>
            <a:off x="500062" y="5084763"/>
            <a:ext cx="5486400" cy="2736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SzPts val="2400"/>
              <a:buNone/>
              <a:defRPr sz="24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125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grpSp>
        <p:nvGrpSpPr>
          <p:cNvPr id="216" name="Google Shape;216;p45"/>
          <p:cNvGrpSpPr/>
          <p:nvPr/>
        </p:nvGrpSpPr>
        <p:grpSpPr>
          <a:xfrm>
            <a:off x="10256489" y="6137500"/>
            <a:ext cx="1436165" cy="320400"/>
            <a:chOff x="6478" y="3868"/>
            <a:chExt cx="892" cy="199"/>
          </a:xfrm>
        </p:grpSpPr>
        <p:sp>
          <p:nvSpPr>
            <p:cNvPr id="217" name="Google Shape;217;p45"/>
            <p:cNvSpPr/>
            <p:nvPr/>
          </p:nvSpPr>
          <p:spPr>
            <a:xfrm>
              <a:off x="6749" y="3923"/>
              <a:ext cx="104" cy="88"/>
            </a:xfrm>
            <a:custGeom>
              <a:rect b="b" l="l" r="r" t="t"/>
              <a:pathLst>
                <a:path extrusionOk="0" h="88" w="104">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8" name="Google Shape;218;p45"/>
            <p:cNvSpPr/>
            <p:nvPr/>
          </p:nvSpPr>
          <p:spPr>
            <a:xfrm>
              <a:off x="6861" y="3923"/>
              <a:ext cx="106" cy="88"/>
            </a:xfrm>
            <a:custGeom>
              <a:rect b="b" l="l" r="r" t="t"/>
              <a:pathLst>
                <a:path extrusionOk="0" h="88" w="106">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9" name="Google Shape;219;p45"/>
            <p:cNvSpPr/>
            <p:nvPr/>
          </p:nvSpPr>
          <p:spPr>
            <a:xfrm>
              <a:off x="6976" y="3923"/>
              <a:ext cx="84" cy="88"/>
            </a:xfrm>
            <a:custGeom>
              <a:rect b="b" l="l" r="r" t="t"/>
              <a:pathLst>
                <a:path extrusionOk="0" h="88" w="84">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0" name="Google Shape;220;p45"/>
            <p:cNvSpPr/>
            <p:nvPr/>
          </p:nvSpPr>
          <p:spPr>
            <a:xfrm>
              <a:off x="7076" y="3923"/>
              <a:ext cx="85" cy="88"/>
            </a:xfrm>
            <a:custGeom>
              <a:rect b="b" l="l" r="r" t="t"/>
              <a:pathLst>
                <a:path extrusionOk="0" h="96" w="94">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1" name="Google Shape;221;p45"/>
            <p:cNvSpPr/>
            <p:nvPr/>
          </p:nvSpPr>
          <p:spPr>
            <a:xfrm>
              <a:off x="7177" y="3923"/>
              <a:ext cx="84" cy="88"/>
            </a:xfrm>
            <a:custGeom>
              <a:rect b="b" l="l" r="r" t="t"/>
              <a:pathLst>
                <a:path extrusionOk="0" h="96" w="92">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2" name="Google Shape;222;p45"/>
            <p:cNvSpPr/>
            <p:nvPr/>
          </p:nvSpPr>
          <p:spPr>
            <a:xfrm>
              <a:off x="7280" y="3923"/>
              <a:ext cx="90" cy="88"/>
            </a:xfrm>
            <a:custGeom>
              <a:rect b="b" l="l" r="r" t="t"/>
              <a:pathLst>
                <a:path extrusionOk="0" h="88" w="90">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3" name="Google Shape;223;p45"/>
            <p:cNvSpPr/>
            <p:nvPr/>
          </p:nvSpPr>
          <p:spPr>
            <a:xfrm>
              <a:off x="6478" y="3868"/>
              <a:ext cx="187" cy="199"/>
            </a:xfrm>
            <a:custGeom>
              <a:rect b="b" l="l" r="r" t="t"/>
              <a:pathLst>
                <a:path extrusionOk="0" h="218" w="206">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4" name="Google Shape;224;p45"/>
            <p:cNvSpPr/>
            <p:nvPr/>
          </p:nvSpPr>
          <p:spPr>
            <a:xfrm>
              <a:off x="6488" y="3883"/>
              <a:ext cx="166" cy="164"/>
            </a:xfrm>
            <a:custGeom>
              <a:rect b="b" l="l" r="r" t="t"/>
              <a:pathLst>
                <a:path extrusionOk="0" h="164" w="166">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grey A">
  <p:cSld name="Two content grey A">
    <p:spTree>
      <p:nvGrpSpPr>
        <p:cNvPr id="225" name="Shape 225"/>
        <p:cNvGrpSpPr/>
        <p:nvPr/>
      </p:nvGrpSpPr>
      <p:grpSpPr>
        <a:xfrm>
          <a:off x="0" y="0"/>
          <a:ext cx="0" cy="0"/>
          <a:chOff x="0" y="0"/>
          <a:chExt cx="0" cy="0"/>
        </a:xfrm>
      </p:grpSpPr>
      <p:sp>
        <p:nvSpPr>
          <p:cNvPr id="226" name="Google Shape;226;p46"/>
          <p:cNvSpPr txBox="1"/>
          <p:nvPr>
            <p:ph type="title"/>
          </p:nvPr>
        </p:nvSpPr>
        <p:spPr>
          <a:xfrm>
            <a:off x="500063" y="501649"/>
            <a:ext cx="11190287"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p46"/>
          <p:cNvSpPr txBox="1"/>
          <p:nvPr>
            <p:ph idx="1" type="body"/>
          </p:nvPr>
        </p:nvSpPr>
        <p:spPr>
          <a:xfrm>
            <a:off x="500399" y="1950097"/>
            <a:ext cx="5484475" cy="3687881"/>
          </a:xfrm>
          <a:prstGeom prst="rect">
            <a:avLst/>
          </a:prstGeom>
          <a:solidFill>
            <a:schemeClr val="lt2"/>
          </a:solidFill>
          <a:ln>
            <a:noFill/>
          </a:ln>
        </p:spPr>
        <p:txBody>
          <a:bodyPr anchorCtr="0" anchor="t" bIns="237600" lIns="237600" spcFirstLastPara="1" rIns="237600" wrap="square" tIns="23760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28" name="Google Shape;228;p46"/>
          <p:cNvSpPr txBox="1"/>
          <p:nvPr>
            <p:ph idx="2" type="body"/>
          </p:nvPr>
        </p:nvSpPr>
        <p:spPr>
          <a:xfrm>
            <a:off x="6224788" y="1950097"/>
            <a:ext cx="5465562" cy="3687881"/>
          </a:xfrm>
          <a:prstGeom prst="rect">
            <a:avLst/>
          </a:prstGeom>
          <a:solidFill>
            <a:schemeClr val="lt2"/>
          </a:solidFill>
          <a:ln>
            <a:noFill/>
          </a:ln>
        </p:spPr>
        <p:txBody>
          <a:bodyPr anchorCtr="0" anchor="t" bIns="237600" lIns="237600" spcFirstLastPara="1" rIns="237600" wrap="square" tIns="23760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29" name="Google Shape;229;p46"/>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46"/>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grey B">
  <p:cSld name="Two content grey B">
    <p:spTree>
      <p:nvGrpSpPr>
        <p:cNvPr id="231" name="Shape 231"/>
        <p:cNvGrpSpPr/>
        <p:nvPr/>
      </p:nvGrpSpPr>
      <p:grpSpPr>
        <a:xfrm>
          <a:off x="0" y="0"/>
          <a:ext cx="0" cy="0"/>
          <a:chOff x="0" y="0"/>
          <a:chExt cx="0" cy="0"/>
        </a:xfrm>
      </p:grpSpPr>
      <p:sp>
        <p:nvSpPr>
          <p:cNvPr id="232" name="Google Shape;232;p47"/>
          <p:cNvSpPr txBox="1"/>
          <p:nvPr>
            <p:ph idx="1" type="body"/>
          </p:nvPr>
        </p:nvSpPr>
        <p:spPr>
          <a:xfrm>
            <a:off x="500400" y="1950098"/>
            <a:ext cx="3560400" cy="3686400"/>
          </a:xfrm>
          <a:prstGeom prst="rect">
            <a:avLst/>
          </a:prstGeom>
          <a:solidFill>
            <a:schemeClr val="lt2"/>
          </a:solidFill>
          <a:ln>
            <a:noFill/>
          </a:ln>
        </p:spPr>
        <p:txBody>
          <a:bodyPr anchorCtr="0" anchor="t" bIns="237600" lIns="237600" spcFirstLastPara="1" rIns="237600" wrap="square" tIns="23760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33" name="Google Shape;233;p47"/>
          <p:cNvSpPr txBox="1"/>
          <p:nvPr>
            <p:ph idx="2" type="body"/>
          </p:nvPr>
        </p:nvSpPr>
        <p:spPr>
          <a:xfrm>
            <a:off x="4327201" y="1950097"/>
            <a:ext cx="7363150" cy="3686400"/>
          </a:xfrm>
          <a:prstGeom prst="rect">
            <a:avLst/>
          </a:prstGeom>
          <a:solidFill>
            <a:schemeClr val="lt2"/>
          </a:solidFill>
          <a:ln>
            <a:noFill/>
          </a:ln>
        </p:spPr>
        <p:txBody>
          <a:bodyPr anchorCtr="0" anchor="t" bIns="237600" lIns="237600" spcFirstLastPara="1" rIns="237600" wrap="square" tIns="23760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34" name="Google Shape;234;p47"/>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p47"/>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36" name="Google Shape;236;p47"/>
          <p:cNvSpPr txBox="1"/>
          <p:nvPr>
            <p:ph type="title"/>
          </p:nvPr>
        </p:nvSpPr>
        <p:spPr>
          <a:xfrm>
            <a:off x="500399" y="501649"/>
            <a:ext cx="11189951"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howMasterSp="0">
  <p:cSld name="End">
    <p:bg>
      <p:bgPr>
        <a:solidFill>
          <a:schemeClr val="accent2"/>
        </a:solidFill>
      </p:bgPr>
    </p:bg>
    <p:spTree>
      <p:nvGrpSpPr>
        <p:cNvPr id="36" name="Shape 36"/>
        <p:cNvGrpSpPr/>
        <p:nvPr/>
      </p:nvGrpSpPr>
      <p:grpSpPr>
        <a:xfrm>
          <a:off x="0" y="0"/>
          <a:ext cx="0" cy="0"/>
          <a:chOff x="0" y="0"/>
          <a:chExt cx="0" cy="0"/>
        </a:xfrm>
      </p:grpSpPr>
      <p:sp>
        <p:nvSpPr>
          <p:cNvPr id="37" name="Google Shape;37;p21"/>
          <p:cNvSpPr txBox="1"/>
          <p:nvPr>
            <p:ph type="title"/>
          </p:nvPr>
        </p:nvSpPr>
        <p:spPr>
          <a:xfrm>
            <a:off x="500063" y="4308475"/>
            <a:ext cx="10491788" cy="131873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4000"/>
              <a:buFont typeface="Arial"/>
              <a:buNone/>
              <a:defRPr b="0" sz="40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40" name="Google Shape;40;p21"/>
          <p:cNvPicPr preferRelativeResize="0"/>
          <p:nvPr/>
        </p:nvPicPr>
        <p:blipFill rotWithShape="1">
          <a:blip r:embed="rId2">
            <a:alphaModFix/>
          </a:blip>
          <a:srcRect b="0" l="0" r="0" t="0"/>
          <a:stretch/>
        </p:blipFill>
        <p:spPr>
          <a:xfrm>
            <a:off x="10259676" y="6134617"/>
            <a:ext cx="1435438" cy="32069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grey">
  <p:cSld name="Three content grey">
    <p:spTree>
      <p:nvGrpSpPr>
        <p:cNvPr id="237" name="Shape 237"/>
        <p:cNvGrpSpPr/>
        <p:nvPr/>
      </p:nvGrpSpPr>
      <p:grpSpPr>
        <a:xfrm>
          <a:off x="0" y="0"/>
          <a:ext cx="0" cy="0"/>
          <a:chOff x="0" y="0"/>
          <a:chExt cx="0" cy="0"/>
        </a:xfrm>
      </p:grpSpPr>
      <p:sp>
        <p:nvSpPr>
          <p:cNvPr id="238" name="Google Shape;238;p48"/>
          <p:cNvSpPr txBox="1"/>
          <p:nvPr>
            <p:ph type="title"/>
          </p:nvPr>
        </p:nvSpPr>
        <p:spPr>
          <a:xfrm>
            <a:off x="500063" y="501650"/>
            <a:ext cx="11209537"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48"/>
          <p:cNvSpPr txBox="1"/>
          <p:nvPr>
            <p:ph idx="1" type="body"/>
          </p:nvPr>
        </p:nvSpPr>
        <p:spPr>
          <a:xfrm>
            <a:off x="500063" y="1950097"/>
            <a:ext cx="3560736" cy="3687881"/>
          </a:xfrm>
          <a:prstGeom prst="rect">
            <a:avLst/>
          </a:prstGeom>
          <a:solidFill>
            <a:schemeClr val="lt2"/>
          </a:solidFill>
          <a:ln>
            <a:noFill/>
          </a:ln>
        </p:spPr>
        <p:txBody>
          <a:bodyPr anchorCtr="0" anchor="t" bIns="237600" lIns="237600" spcFirstLastPara="1" rIns="237600" wrap="square" tIns="23760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40" name="Google Shape;240;p48"/>
          <p:cNvSpPr txBox="1"/>
          <p:nvPr>
            <p:ph idx="2" type="body"/>
          </p:nvPr>
        </p:nvSpPr>
        <p:spPr>
          <a:xfrm>
            <a:off x="4326138" y="1950097"/>
            <a:ext cx="3560736" cy="3687881"/>
          </a:xfrm>
          <a:prstGeom prst="rect">
            <a:avLst/>
          </a:prstGeom>
          <a:solidFill>
            <a:schemeClr val="lt2"/>
          </a:solidFill>
          <a:ln>
            <a:noFill/>
          </a:ln>
        </p:spPr>
        <p:txBody>
          <a:bodyPr anchorCtr="0" anchor="t" bIns="237600" lIns="237600" spcFirstLastPara="1" rIns="237600" wrap="square" tIns="23760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41" name="Google Shape;241;p48"/>
          <p:cNvSpPr txBox="1"/>
          <p:nvPr>
            <p:ph idx="3" type="body"/>
          </p:nvPr>
        </p:nvSpPr>
        <p:spPr>
          <a:xfrm>
            <a:off x="8131175" y="1950097"/>
            <a:ext cx="3559175" cy="3687881"/>
          </a:xfrm>
          <a:prstGeom prst="rect">
            <a:avLst/>
          </a:prstGeom>
          <a:solidFill>
            <a:schemeClr val="lt2"/>
          </a:solidFill>
          <a:ln>
            <a:noFill/>
          </a:ln>
        </p:spPr>
        <p:txBody>
          <a:bodyPr anchorCtr="0" anchor="t" bIns="237600" lIns="237600" spcFirstLastPara="1" rIns="237600" wrap="square" tIns="23760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42" name="Google Shape;242;p48"/>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48"/>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p:cSld name="Four content">
    <p:spTree>
      <p:nvGrpSpPr>
        <p:cNvPr id="244" name="Shape 244"/>
        <p:cNvGrpSpPr/>
        <p:nvPr/>
      </p:nvGrpSpPr>
      <p:grpSpPr>
        <a:xfrm>
          <a:off x="0" y="0"/>
          <a:ext cx="0" cy="0"/>
          <a:chOff x="0" y="0"/>
          <a:chExt cx="0" cy="0"/>
        </a:xfrm>
      </p:grpSpPr>
      <p:sp>
        <p:nvSpPr>
          <p:cNvPr id="245" name="Google Shape;245;p49"/>
          <p:cNvSpPr txBox="1"/>
          <p:nvPr>
            <p:ph idx="1" type="body"/>
          </p:nvPr>
        </p:nvSpPr>
        <p:spPr>
          <a:xfrm>
            <a:off x="500399" y="1501255"/>
            <a:ext cx="5484476" cy="1940400"/>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46" name="Google Shape;246;p49"/>
          <p:cNvSpPr txBox="1"/>
          <p:nvPr>
            <p:ph idx="2" type="body"/>
          </p:nvPr>
        </p:nvSpPr>
        <p:spPr>
          <a:xfrm>
            <a:off x="6225550" y="1501255"/>
            <a:ext cx="5464800" cy="1940400"/>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47" name="Google Shape;247;p49"/>
          <p:cNvSpPr txBox="1"/>
          <p:nvPr>
            <p:ph idx="3" type="body"/>
          </p:nvPr>
        </p:nvSpPr>
        <p:spPr>
          <a:xfrm>
            <a:off x="500399" y="3678175"/>
            <a:ext cx="5484476" cy="1940400"/>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48" name="Google Shape;248;p49"/>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p49"/>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50" name="Google Shape;250;p49"/>
          <p:cNvSpPr txBox="1"/>
          <p:nvPr>
            <p:ph idx="4" type="body"/>
          </p:nvPr>
        </p:nvSpPr>
        <p:spPr>
          <a:xfrm>
            <a:off x="6225550" y="3678175"/>
            <a:ext cx="5464800" cy="1940400"/>
          </a:xfrm>
          <a:prstGeom prst="rect">
            <a:avLst/>
          </a:prstGeom>
          <a:solidFill>
            <a:schemeClr val="lt1"/>
          </a:solid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51" name="Google Shape;251;p49"/>
          <p:cNvSpPr txBox="1"/>
          <p:nvPr>
            <p:ph type="title"/>
          </p:nvPr>
        </p:nvSpPr>
        <p:spPr>
          <a:xfrm>
            <a:off x="500399" y="501649"/>
            <a:ext cx="11189951"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2" name="Shape 252"/>
        <p:cNvGrpSpPr/>
        <p:nvPr/>
      </p:nvGrpSpPr>
      <p:grpSpPr>
        <a:xfrm>
          <a:off x="0" y="0"/>
          <a:ext cx="0" cy="0"/>
          <a:chOff x="0" y="0"/>
          <a:chExt cx="0" cy="0"/>
        </a:xfrm>
      </p:grpSpPr>
      <p:sp>
        <p:nvSpPr>
          <p:cNvPr id="253" name="Google Shape;253;p50"/>
          <p:cNvSpPr txBox="1"/>
          <p:nvPr>
            <p:ph type="title"/>
          </p:nvPr>
        </p:nvSpPr>
        <p:spPr>
          <a:xfrm>
            <a:off x="500399" y="501649"/>
            <a:ext cx="11189951"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p50"/>
          <p:cNvSpPr txBox="1"/>
          <p:nvPr>
            <p:ph idx="1" type="body"/>
          </p:nvPr>
        </p:nvSpPr>
        <p:spPr>
          <a:xfrm>
            <a:off x="500399" y="1943100"/>
            <a:ext cx="11189951" cy="369025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255" name="Google Shape;255;p50"/>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50"/>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7" name="Shape 257"/>
        <p:cNvGrpSpPr/>
        <p:nvPr/>
      </p:nvGrpSpPr>
      <p:grpSpPr>
        <a:xfrm>
          <a:off x="0" y="0"/>
          <a:ext cx="0" cy="0"/>
          <a:chOff x="0" y="0"/>
          <a:chExt cx="0" cy="0"/>
        </a:xfrm>
      </p:grpSpPr>
      <p:sp>
        <p:nvSpPr>
          <p:cNvPr id="258" name="Google Shape;258;p51"/>
          <p:cNvSpPr txBox="1"/>
          <p:nvPr>
            <p:ph type="title"/>
          </p:nvPr>
        </p:nvSpPr>
        <p:spPr>
          <a:xfrm>
            <a:off x="500399" y="501649"/>
            <a:ext cx="11189951"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51"/>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51"/>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1" name="Shape 261"/>
        <p:cNvGrpSpPr/>
        <p:nvPr/>
      </p:nvGrpSpPr>
      <p:grpSpPr>
        <a:xfrm>
          <a:off x="0" y="0"/>
          <a:ext cx="0" cy="0"/>
          <a:chOff x="0" y="0"/>
          <a:chExt cx="0" cy="0"/>
        </a:xfrm>
      </p:grpSpPr>
      <p:sp>
        <p:nvSpPr>
          <p:cNvPr id="262" name="Google Shape;262;p52"/>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 name="Google Shape;263;p52"/>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w. picture" showMasterSp="0">
  <p:cSld name="End w. picture">
    <p:bg>
      <p:bgPr>
        <a:solidFill>
          <a:schemeClr val="accent3"/>
        </a:solidFill>
      </p:bgPr>
    </p:bg>
    <p:spTree>
      <p:nvGrpSpPr>
        <p:cNvPr id="264" name="Shape 264"/>
        <p:cNvGrpSpPr/>
        <p:nvPr/>
      </p:nvGrpSpPr>
      <p:grpSpPr>
        <a:xfrm>
          <a:off x="0" y="0"/>
          <a:ext cx="0" cy="0"/>
          <a:chOff x="0" y="0"/>
          <a:chExt cx="0" cy="0"/>
        </a:xfrm>
      </p:grpSpPr>
      <p:sp>
        <p:nvSpPr>
          <p:cNvPr id="265" name="Google Shape;265;p53"/>
          <p:cNvSpPr/>
          <p:nvPr>
            <p:ph idx="2" type="pic"/>
          </p:nvPr>
        </p:nvSpPr>
        <p:spPr>
          <a:xfrm>
            <a:off x="0" y="0"/>
            <a:ext cx="12193201" cy="6861600"/>
          </a:xfrm>
          <a:prstGeom prst="rect">
            <a:avLst/>
          </a:prstGeom>
          <a:noFill/>
          <a:ln>
            <a:noFill/>
          </a:ln>
        </p:spPr>
        <p:txBody>
          <a:bodyPr anchorCtr="0" anchor="t" bIns="0" lIns="0" spcFirstLastPara="1" rIns="0" wrap="square" tIns="72000">
            <a:noAutofit/>
          </a:bodyPr>
          <a:lstStyle>
            <a:lvl1pPr lvl="0" marR="0" rtl="0" algn="ctr">
              <a:lnSpc>
                <a:spcPct val="90000"/>
              </a:lnSpc>
              <a:spcBef>
                <a:spcPts val="0"/>
              </a:spcBef>
              <a:spcAft>
                <a:spcPts val="0"/>
              </a:spcAft>
              <a:buClr>
                <a:schemeClr val="accen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266" name="Google Shape;266;p53"/>
          <p:cNvSpPr txBox="1"/>
          <p:nvPr>
            <p:ph type="title"/>
          </p:nvPr>
        </p:nvSpPr>
        <p:spPr>
          <a:xfrm>
            <a:off x="500063" y="4308474"/>
            <a:ext cx="10491788" cy="13239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000"/>
              <a:buFont typeface="Arial"/>
              <a:buNone/>
              <a:defRPr b="0" sz="4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53"/>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53"/>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69" name="Google Shape;269;p53"/>
          <p:cNvSpPr txBox="1"/>
          <p:nvPr>
            <p:ph idx="1" type="body"/>
          </p:nvPr>
        </p:nvSpPr>
        <p:spPr>
          <a:xfrm>
            <a:off x="10252534" y="6134616"/>
            <a:ext cx="1435437" cy="32069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00"/>
              <a:buNone/>
              <a:defRPr sz="1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ser guide ">
  <p:cSld name="User guide ">
    <p:spTree>
      <p:nvGrpSpPr>
        <p:cNvPr id="270" name="Shape 270"/>
        <p:cNvGrpSpPr/>
        <p:nvPr/>
      </p:nvGrpSpPr>
      <p:grpSpPr>
        <a:xfrm>
          <a:off x="0" y="0"/>
          <a:ext cx="0" cy="0"/>
          <a:chOff x="0" y="0"/>
          <a:chExt cx="0" cy="0"/>
        </a:xfrm>
      </p:grpSpPr>
      <p:sp>
        <p:nvSpPr>
          <p:cNvPr id="271" name="Google Shape;271;p54"/>
          <p:cNvSpPr txBox="1"/>
          <p:nvPr/>
        </p:nvSpPr>
        <p:spPr>
          <a:xfrm>
            <a:off x="4325290" y="1439372"/>
            <a:ext cx="2917403" cy="4729500"/>
          </a:xfrm>
          <a:prstGeom prst="rect">
            <a:avLst/>
          </a:prstGeom>
          <a:noFill/>
          <a:ln>
            <a:noFill/>
          </a:ln>
        </p:spPr>
        <p:txBody>
          <a:bodyPr anchorCtr="0" anchor="t" bIns="0" lIns="0" spcFirstLastPara="1" rIns="14400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A. Insert corporate picture</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900"/>
              <a:buFont typeface="Arial"/>
              <a:buNone/>
            </a:pPr>
            <a:r>
              <a:rPr b="1" i="0" lang="en-GB" sz="900" u="none" cap="none" strike="noStrike">
                <a:solidFill>
                  <a:schemeClr val="dk1"/>
                </a:solidFill>
                <a:latin typeface="Arial"/>
                <a:ea typeface="Arial"/>
                <a:cs typeface="Arial"/>
                <a:sym typeface="Arial"/>
              </a:rPr>
              <a:t>1.</a:t>
            </a:r>
            <a:r>
              <a:rPr b="0" i="0" lang="en-GB" sz="900" u="none" cap="none" strike="noStrike">
                <a:solidFill>
                  <a:schemeClr val="dk1"/>
                </a:solidFill>
                <a:latin typeface="Arial"/>
                <a:ea typeface="Arial"/>
                <a:cs typeface="Arial"/>
                <a:sym typeface="Arial"/>
              </a:rPr>
              <a:t> Click the blue </a:t>
            </a:r>
            <a:r>
              <a:rPr b="1" i="0" lang="en-GB" sz="900" u="none" cap="none" strike="noStrike">
                <a:solidFill>
                  <a:schemeClr val="dk1"/>
                </a:solidFill>
                <a:latin typeface="Arial"/>
                <a:ea typeface="Arial"/>
                <a:cs typeface="Arial"/>
                <a:sym typeface="Arial"/>
              </a:rPr>
              <a:t>Templafy</a:t>
            </a:r>
            <a:r>
              <a:rPr b="0" i="0" lang="en-GB" sz="900" u="none" cap="none" strike="noStrike">
                <a:solidFill>
                  <a:schemeClr val="dk1"/>
                </a:solidFill>
                <a:latin typeface="Arial"/>
                <a:ea typeface="Arial"/>
                <a:cs typeface="Arial"/>
                <a:sym typeface="Arial"/>
              </a:rPr>
              <a:t>-button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900"/>
              <a:buFont typeface="Arial"/>
              <a:buNone/>
            </a:pPr>
            <a:r>
              <a:rPr b="1" i="0" lang="en-GB" sz="900" u="none" cap="none" strike="noStrike">
                <a:solidFill>
                  <a:schemeClr val="dk1"/>
                </a:solidFill>
                <a:latin typeface="Arial"/>
                <a:ea typeface="Arial"/>
                <a:cs typeface="Arial"/>
                <a:sym typeface="Arial"/>
              </a:rPr>
              <a:t>2. </a:t>
            </a:r>
            <a:r>
              <a:rPr b="0" i="0" lang="en-GB" sz="900" u="none" cap="none" strike="noStrike">
                <a:solidFill>
                  <a:schemeClr val="dk1"/>
                </a:solidFill>
                <a:latin typeface="Arial"/>
                <a:ea typeface="Arial"/>
                <a:cs typeface="Arial"/>
                <a:sym typeface="Arial"/>
              </a:rPr>
              <a:t>In the dropdown, click </a:t>
            </a:r>
            <a:r>
              <a:rPr b="1" i="0" lang="en-GB" sz="900" u="none" cap="none" strike="noStrike">
                <a:solidFill>
                  <a:schemeClr val="dk1"/>
                </a:solidFill>
                <a:latin typeface="Arial"/>
                <a:ea typeface="Arial"/>
                <a:cs typeface="Arial"/>
                <a:sym typeface="Arial"/>
              </a:rPr>
              <a:t>Images</a:t>
            </a:r>
            <a:r>
              <a:rPr b="0" i="0" lang="en-GB" sz="900" u="none" cap="none" strike="noStrike">
                <a:solidFill>
                  <a:schemeClr val="dk1"/>
                </a:solidFill>
                <a:latin typeface="Arial"/>
                <a:ea typeface="Arial"/>
                <a:cs typeface="Arial"/>
                <a:sym typeface="Arial"/>
              </a:rPr>
              <a:t>, </a:t>
            </a:r>
            <a:br>
              <a:rPr b="0" i="0" lang="en-GB" sz="900" u="none" cap="none" strike="noStrike">
                <a:solidFill>
                  <a:schemeClr val="dk1"/>
                </a:solidFill>
                <a:latin typeface="Arial"/>
                <a:ea typeface="Arial"/>
                <a:cs typeface="Arial"/>
                <a:sym typeface="Arial"/>
              </a:rPr>
            </a:br>
            <a:r>
              <a:rPr b="0" i="0" lang="en-GB" sz="900" u="none" cap="none" strike="noStrike">
                <a:solidFill>
                  <a:schemeClr val="dk1"/>
                </a:solidFill>
                <a:latin typeface="Arial"/>
                <a:ea typeface="Arial"/>
                <a:cs typeface="Arial"/>
                <a:sym typeface="Arial"/>
              </a:rPr>
              <a:t>or click </a:t>
            </a:r>
            <a:r>
              <a:rPr b="1" i="0" lang="en-GB" sz="900" u="none" cap="none" strike="noStrike">
                <a:solidFill>
                  <a:schemeClr val="dk1"/>
                </a:solidFill>
                <a:latin typeface="Arial"/>
                <a:ea typeface="Arial"/>
                <a:cs typeface="Arial"/>
                <a:sym typeface="Arial"/>
              </a:rPr>
              <a:t>Images</a:t>
            </a:r>
            <a:r>
              <a:rPr b="0" i="0" lang="en-GB" sz="900" u="none" cap="none" strike="noStrike">
                <a:solidFill>
                  <a:schemeClr val="dk1"/>
                </a:solidFill>
                <a:latin typeface="Arial"/>
                <a:ea typeface="Arial"/>
                <a:cs typeface="Arial"/>
                <a:sym typeface="Arial"/>
              </a:rPr>
              <a:t>-button in the right Templafy pane</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B. Browse for other pictures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1. </a:t>
            </a:r>
            <a:r>
              <a:rPr b="0" i="0" lang="en-GB" sz="900" u="none" cap="none" strike="noStrike">
                <a:solidFill>
                  <a:schemeClr val="dk1"/>
                </a:solidFill>
                <a:latin typeface="Arial"/>
                <a:ea typeface="Arial"/>
                <a:cs typeface="Arial"/>
                <a:sym typeface="Arial"/>
              </a:rPr>
              <a:t>Click on </a:t>
            </a:r>
            <a:r>
              <a:rPr b="1" i="0" lang="en-GB" sz="900" u="none" cap="none" strike="noStrike">
                <a:solidFill>
                  <a:schemeClr val="dk1"/>
                </a:solidFill>
                <a:latin typeface="Arial"/>
                <a:ea typeface="Arial"/>
                <a:cs typeface="Arial"/>
                <a:sym typeface="Arial"/>
              </a:rPr>
              <a:t>Image Tools </a:t>
            </a:r>
            <a:r>
              <a:rPr b="0" i="0" lang="en-GB" sz="900" u="none" cap="none" strike="noStrike">
                <a:solidFill>
                  <a:schemeClr val="dk1"/>
                </a:solidFill>
                <a:latin typeface="Arial"/>
                <a:ea typeface="Arial"/>
                <a:cs typeface="Arial"/>
                <a:sym typeface="Arial"/>
              </a:rPr>
              <a:t>under company tab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2. </a:t>
            </a:r>
            <a:r>
              <a:rPr b="0" i="0" lang="en-GB" sz="900" u="none" cap="none" strike="noStrike">
                <a:solidFill>
                  <a:schemeClr val="dk1"/>
                </a:solidFill>
                <a:latin typeface="Arial"/>
                <a:ea typeface="Arial"/>
                <a:cs typeface="Arial"/>
                <a:sym typeface="Arial"/>
              </a:rPr>
              <a:t>Click on </a:t>
            </a:r>
            <a:r>
              <a:rPr b="1" i="0" lang="en-GB" sz="900" u="none" cap="none" strike="noStrike">
                <a:solidFill>
                  <a:schemeClr val="dk1"/>
                </a:solidFill>
                <a:latin typeface="Arial"/>
                <a:ea typeface="Arial"/>
                <a:cs typeface="Arial"/>
                <a:sym typeface="Arial"/>
              </a:rPr>
              <a:t>Insert</a:t>
            </a:r>
            <a:r>
              <a:rPr b="0" i="0" lang="en-GB" sz="900" u="none" cap="none" strike="noStrike">
                <a:solidFill>
                  <a:schemeClr val="dk1"/>
                </a:solidFill>
                <a:latin typeface="Arial"/>
                <a:ea typeface="Arial"/>
                <a:cs typeface="Arial"/>
                <a:sym typeface="Arial"/>
              </a:rPr>
              <a:t> to browse for </a:t>
            </a:r>
            <a:br>
              <a:rPr b="0" i="0" lang="en-GB" sz="900" u="none" cap="none" strike="noStrike">
                <a:solidFill>
                  <a:schemeClr val="dk1"/>
                </a:solidFill>
                <a:latin typeface="Arial"/>
                <a:ea typeface="Arial"/>
                <a:cs typeface="Arial"/>
                <a:sym typeface="Arial"/>
              </a:rPr>
            </a:br>
            <a:r>
              <a:rPr b="0" i="0" lang="en-GB" sz="900" u="none" cap="none" strike="noStrike">
                <a:solidFill>
                  <a:schemeClr val="dk1"/>
                </a:solidFill>
                <a:latin typeface="Arial"/>
                <a:ea typeface="Arial"/>
                <a:cs typeface="Arial"/>
                <a:sym typeface="Arial"/>
              </a:rPr>
              <a:t>a picture</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C. Insert copied picture</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1. </a:t>
            </a:r>
            <a:r>
              <a:rPr b="0" i="0" lang="en-GB" sz="900" u="none" cap="none" strike="noStrike">
                <a:solidFill>
                  <a:schemeClr val="dk1"/>
                </a:solidFill>
                <a:latin typeface="Arial"/>
                <a:ea typeface="Arial"/>
                <a:cs typeface="Arial"/>
                <a:sym typeface="Arial"/>
              </a:rPr>
              <a:t>Click on </a:t>
            </a:r>
            <a:r>
              <a:rPr b="1" i="0" lang="en-GB" sz="900" u="none" cap="none" strike="noStrike">
                <a:solidFill>
                  <a:schemeClr val="dk1"/>
                </a:solidFill>
                <a:latin typeface="Arial"/>
                <a:ea typeface="Arial"/>
                <a:cs typeface="Arial"/>
                <a:sym typeface="Arial"/>
              </a:rPr>
              <a:t>Image Tools </a:t>
            </a:r>
            <a:r>
              <a:rPr b="0" i="0" lang="en-GB" sz="900" u="none" cap="none" strike="noStrike">
                <a:solidFill>
                  <a:schemeClr val="dk1"/>
                </a:solidFill>
                <a:latin typeface="Arial"/>
                <a:ea typeface="Arial"/>
                <a:cs typeface="Arial"/>
                <a:sym typeface="Arial"/>
              </a:rPr>
              <a:t>under company tab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2. </a:t>
            </a:r>
            <a:r>
              <a:rPr b="0" i="0" lang="en-GB" sz="900" u="none" cap="none" strike="noStrike">
                <a:solidFill>
                  <a:schemeClr val="dk1"/>
                </a:solidFill>
                <a:latin typeface="Arial"/>
                <a:ea typeface="Arial"/>
                <a:cs typeface="Arial"/>
                <a:sym typeface="Arial"/>
              </a:rPr>
              <a:t>Click on </a:t>
            </a:r>
            <a:r>
              <a:rPr b="1" i="0" lang="en-GB" sz="900" u="none" cap="none" strike="noStrike">
                <a:solidFill>
                  <a:schemeClr val="dk1"/>
                </a:solidFill>
                <a:latin typeface="Arial"/>
                <a:ea typeface="Arial"/>
                <a:cs typeface="Arial"/>
                <a:sym typeface="Arial"/>
              </a:rPr>
              <a:t>paste</a:t>
            </a:r>
            <a:r>
              <a:rPr b="0" i="0" lang="en-GB" sz="900" u="none" cap="none" strike="noStrike">
                <a:solidFill>
                  <a:schemeClr val="dk1"/>
                </a:solidFill>
                <a:latin typeface="Arial"/>
                <a:ea typeface="Arial"/>
                <a:cs typeface="Arial"/>
                <a:sym typeface="Arial"/>
              </a:rPr>
              <a:t> to browse for a picture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Guides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0" i="0" lang="en-GB" sz="900" u="none" cap="none" strike="noStrike">
                <a:solidFill>
                  <a:schemeClr val="dk1"/>
                </a:solidFill>
                <a:latin typeface="Arial"/>
                <a:ea typeface="Arial"/>
                <a:cs typeface="Arial"/>
                <a:sym typeface="Arial"/>
              </a:rPr>
              <a:t>To view drawing guides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1. </a:t>
            </a:r>
            <a:r>
              <a:rPr b="0" i="0" lang="en-GB" sz="900" u="none" cap="none" strike="noStrike">
                <a:solidFill>
                  <a:schemeClr val="dk1"/>
                </a:solidFill>
                <a:latin typeface="Arial"/>
                <a:ea typeface="Arial"/>
                <a:cs typeface="Arial"/>
                <a:sym typeface="Arial"/>
              </a:rPr>
              <a:t>Click the </a:t>
            </a:r>
            <a:r>
              <a:rPr b="1" i="0" lang="en-GB" sz="900" u="none" cap="none" strike="noStrike">
                <a:solidFill>
                  <a:schemeClr val="dk1"/>
                </a:solidFill>
                <a:latin typeface="Arial"/>
                <a:ea typeface="Arial"/>
                <a:cs typeface="Arial"/>
                <a:sym typeface="Arial"/>
              </a:rPr>
              <a:t>View</a:t>
            </a:r>
            <a:r>
              <a:rPr b="0" i="0" lang="en-GB" sz="900" u="none" cap="none" strike="noStrike">
                <a:solidFill>
                  <a:schemeClr val="dk1"/>
                </a:solidFill>
                <a:latin typeface="Arial"/>
                <a:ea typeface="Arial"/>
                <a:cs typeface="Arial"/>
                <a:sym typeface="Arial"/>
              </a:rPr>
              <a:t> tab, set tick mark next to </a:t>
            </a:r>
            <a:r>
              <a:rPr b="1" i="0" lang="en-GB" sz="900" u="none" cap="none" strike="noStrike">
                <a:solidFill>
                  <a:schemeClr val="dk1"/>
                </a:solidFill>
                <a:latin typeface="Arial"/>
                <a:ea typeface="Arial"/>
                <a:cs typeface="Arial"/>
                <a:sym typeface="Arial"/>
              </a:rPr>
              <a:t>Guides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Hint: Alt + F9 </a:t>
            </a:r>
            <a:r>
              <a:rPr b="0" i="0" lang="en-GB" sz="900" u="none" cap="none" strike="noStrike">
                <a:solidFill>
                  <a:schemeClr val="dk1"/>
                </a:solidFill>
                <a:latin typeface="Arial"/>
                <a:ea typeface="Arial"/>
                <a:cs typeface="Arial"/>
                <a:sym typeface="Arial"/>
              </a:rPr>
              <a:t>for quick viewing of guides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800"/>
              </a:spcBef>
              <a:spcAft>
                <a:spcPts val="0"/>
              </a:spcAft>
              <a:buClr>
                <a:schemeClr val="dk1"/>
              </a:buClr>
              <a:buSzPts val="900"/>
              <a:buFont typeface="Arial"/>
              <a:buNone/>
            </a:pPr>
            <a:r>
              <a:rPr b="1" i="0" lang="en-GB" sz="900" u="none" cap="none" strike="noStrike">
                <a:solidFill>
                  <a:schemeClr val="dk1"/>
                </a:solidFill>
                <a:latin typeface="Arial"/>
                <a:ea typeface="Arial"/>
                <a:cs typeface="Arial"/>
                <a:sym typeface="Arial"/>
              </a:rPr>
              <a:t>Reset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900"/>
              <a:buFont typeface="Arial"/>
              <a:buNone/>
            </a:pPr>
            <a:r>
              <a:rPr b="1" i="0" lang="en-GB" sz="900" u="none" cap="none" strike="noStrike">
                <a:solidFill>
                  <a:schemeClr val="dk1"/>
                </a:solidFill>
                <a:latin typeface="Arial"/>
                <a:ea typeface="Arial"/>
                <a:cs typeface="Arial"/>
                <a:sym typeface="Arial"/>
              </a:rPr>
              <a:t>1.</a:t>
            </a:r>
            <a:r>
              <a:rPr b="0" i="0" lang="en-GB" sz="900" u="none" cap="none" strike="noStrike">
                <a:solidFill>
                  <a:schemeClr val="dk1"/>
                </a:solidFill>
                <a:latin typeface="Arial"/>
                <a:ea typeface="Arial"/>
                <a:cs typeface="Arial"/>
                <a:sym typeface="Arial"/>
              </a:rPr>
              <a:t> Click the </a:t>
            </a:r>
            <a:r>
              <a:rPr b="1" i="0" lang="en-GB" sz="900" u="none" cap="none" strike="noStrike">
                <a:solidFill>
                  <a:schemeClr val="dk1"/>
                </a:solidFill>
                <a:latin typeface="Arial"/>
                <a:ea typeface="Arial"/>
                <a:cs typeface="Arial"/>
                <a:sym typeface="Arial"/>
              </a:rPr>
              <a:t>Home </a:t>
            </a:r>
            <a:r>
              <a:rPr b="0" i="0" lang="en-GB" sz="900" u="none" cap="none" strike="noStrike">
                <a:solidFill>
                  <a:schemeClr val="dk1"/>
                </a:solidFill>
                <a:latin typeface="Arial"/>
                <a:ea typeface="Arial"/>
                <a:cs typeface="Arial"/>
                <a:sym typeface="Arial"/>
              </a:rPr>
              <a:t>tab</a:t>
            </a:r>
            <a:endParaRPr b="0" i="0" sz="900" u="none" cap="none" strike="sng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900"/>
              <a:buFont typeface="Arial"/>
              <a:buNone/>
            </a:pPr>
            <a:r>
              <a:rPr b="1" i="0" lang="en-GB" sz="900" u="none" cap="none" strike="noStrike">
                <a:solidFill>
                  <a:schemeClr val="dk1"/>
                </a:solidFill>
                <a:latin typeface="Arial"/>
                <a:ea typeface="Arial"/>
                <a:cs typeface="Arial"/>
                <a:sym typeface="Arial"/>
              </a:rPr>
              <a:t>2.</a:t>
            </a:r>
            <a:r>
              <a:rPr b="0" i="0" lang="en-GB" sz="900" u="none" cap="none" strike="noStrike">
                <a:solidFill>
                  <a:schemeClr val="dk1"/>
                </a:solidFill>
                <a:latin typeface="Arial"/>
                <a:ea typeface="Arial"/>
                <a:cs typeface="Arial"/>
                <a:sym typeface="Arial"/>
              </a:rPr>
              <a:t> Click the </a:t>
            </a:r>
            <a:r>
              <a:rPr b="1" i="0" lang="en-GB" sz="900" u="none" cap="none" strike="noStrike">
                <a:solidFill>
                  <a:schemeClr val="dk1"/>
                </a:solidFill>
                <a:latin typeface="Arial"/>
                <a:ea typeface="Arial"/>
                <a:cs typeface="Arial"/>
                <a:sym typeface="Arial"/>
              </a:rPr>
              <a:t>Reset </a:t>
            </a:r>
            <a:r>
              <a:rPr b="0" i="0" lang="en-GB" sz="900" u="none" cap="none" strike="noStrike">
                <a:solidFill>
                  <a:schemeClr val="dk1"/>
                </a:solidFill>
                <a:latin typeface="Arial"/>
                <a:ea typeface="Arial"/>
                <a:cs typeface="Arial"/>
                <a:sym typeface="Arial"/>
              </a:rPr>
              <a:t>menu to reset position,</a:t>
            </a:r>
            <a:br>
              <a:rPr b="0" i="0" lang="en-GB" sz="900" u="none" cap="none" strike="noStrike">
                <a:solidFill>
                  <a:schemeClr val="dk1"/>
                </a:solidFill>
                <a:latin typeface="Arial"/>
                <a:ea typeface="Arial"/>
                <a:cs typeface="Arial"/>
                <a:sym typeface="Arial"/>
              </a:rPr>
            </a:br>
            <a:r>
              <a:rPr b="0" i="0" lang="en-GB" sz="900" u="none" cap="none" strike="noStrike">
                <a:solidFill>
                  <a:schemeClr val="dk1"/>
                </a:solidFill>
                <a:latin typeface="Arial"/>
                <a:ea typeface="Arial"/>
                <a:cs typeface="Arial"/>
                <a:sym typeface="Arial"/>
              </a:rPr>
              <a:t>size and formatting of the slide placeholders</a:t>
            </a:r>
            <a:br>
              <a:rPr b="0" i="0" lang="en-GB" sz="900" u="none" cap="none" strike="noStrike">
                <a:solidFill>
                  <a:schemeClr val="dk1"/>
                </a:solidFill>
                <a:latin typeface="Arial"/>
                <a:ea typeface="Arial"/>
                <a:cs typeface="Arial"/>
                <a:sym typeface="Arial"/>
              </a:rPr>
            </a:br>
            <a:r>
              <a:rPr b="0" i="0" lang="en-GB" sz="900" u="none" cap="none" strike="noStrike">
                <a:solidFill>
                  <a:schemeClr val="dk1"/>
                </a:solidFill>
                <a:latin typeface="Arial"/>
                <a:ea typeface="Arial"/>
                <a:cs typeface="Arial"/>
                <a:sym typeface="Arial"/>
              </a:rPr>
              <a:t>to their default settings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t/>
            </a:r>
            <a:endParaRPr b="1" i="0" sz="900" u="none" cap="none" strike="noStrike">
              <a:solidFill>
                <a:schemeClr val="dk1"/>
              </a:solidFill>
              <a:latin typeface="Arial"/>
              <a:ea typeface="Arial"/>
              <a:cs typeface="Arial"/>
              <a:sym typeface="Arial"/>
            </a:endParaRPr>
          </a:p>
        </p:txBody>
      </p:sp>
      <p:sp>
        <p:nvSpPr>
          <p:cNvPr id="272" name="Google Shape;272;p54"/>
          <p:cNvSpPr txBox="1"/>
          <p:nvPr/>
        </p:nvSpPr>
        <p:spPr>
          <a:xfrm>
            <a:off x="481014" y="464888"/>
            <a:ext cx="11072810" cy="62914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chemeClr val="accent1"/>
                </a:solidFill>
                <a:latin typeface="Arial"/>
                <a:ea typeface="Arial"/>
                <a:cs typeface="Arial"/>
                <a:sym typeface="Arial"/>
              </a:rPr>
              <a:t>User guide – delete before use</a:t>
            </a:r>
            <a:endParaRPr b="0" i="0" sz="1800" u="none" cap="none" strike="noStrike">
              <a:solidFill>
                <a:schemeClr val="accent1"/>
              </a:solidFill>
              <a:latin typeface="Arial"/>
              <a:ea typeface="Arial"/>
              <a:cs typeface="Arial"/>
              <a:sym typeface="Arial"/>
            </a:endParaRPr>
          </a:p>
        </p:txBody>
      </p:sp>
      <p:sp>
        <p:nvSpPr>
          <p:cNvPr id="273" name="Google Shape;273;p54"/>
          <p:cNvSpPr txBox="1"/>
          <p:nvPr/>
        </p:nvSpPr>
        <p:spPr>
          <a:xfrm>
            <a:off x="507139" y="1439372"/>
            <a:ext cx="2412000" cy="4278094"/>
          </a:xfrm>
          <a:prstGeom prst="rect">
            <a:avLst/>
          </a:prstGeom>
          <a:noFill/>
          <a:ln>
            <a:noFill/>
          </a:ln>
        </p:spPr>
        <p:txBody>
          <a:bodyPr anchorCtr="0" anchor="t" bIns="0" lIns="0" spcFirstLastPara="1" rIns="14400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Use text styles</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0" i="0" lang="en-GB" sz="900" u="none" cap="none" strike="noStrike">
                <a:solidFill>
                  <a:schemeClr val="dk1"/>
                </a:solidFill>
                <a:latin typeface="Arial"/>
                <a:ea typeface="Arial"/>
                <a:cs typeface="Arial"/>
                <a:sym typeface="Arial"/>
              </a:rPr>
              <a:t>Use the </a:t>
            </a:r>
            <a:r>
              <a:rPr b="1" i="0" lang="en-GB" sz="900" u="none" cap="none" strike="noStrike">
                <a:solidFill>
                  <a:schemeClr val="dk1"/>
                </a:solidFill>
                <a:latin typeface="Arial"/>
                <a:ea typeface="Arial"/>
                <a:cs typeface="Arial"/>
                <a:sym typeface="Arial"/>
              </a:rPr>
              <a:t>TAB</a:t>
            </a:r>
            <a:r>
              <a:rPr b="0" i="0" lang="en-GB" sz="900" u="none" cap="none" strike="noStrike">
                <a:solidFill>
                  <a:schemeClr val="dk1"/>
                </a:solidFill>
                <a:latin typeface="Arial"/>
                <a:ea typeface="Arial"/>
                <a:cs typeface="Arial"/>
                <a:sym typeface="Arial"/>
              </a:rPr>
              <a:t>-key to jump through levels. Click </a:t>
            </a:r>
            <a:r>
              <a:rPr b="1" i="0" lang="en-GB" sz="900" u="none" cap="none" strike="noStrike">
                <a:solidFill>
                  <a:schemeClr val="dk1"/>
                </a:solidFill>
                <a:latin typeface="Arial"/>
                <a:ea typeface="Arial"/>
                <a:cs typeface="Arial"/>
                <a:sym typeface="Arial"/>
              </a:rPr>
              <a:t>ENTER</a:t>
            </a:r>
            <a:r>
              <a:rPr b="0" i="0" lang="en-GB" sz="900" u="none" cap="none" strike="noStrike">
                <a:solidFill>
                  <a:schemeClr val="dk1"/>
                </a:solidFill>
                <a:latin typeface="Arial"/>
                <a:ea typeface="Arial"/>
                <a:cs typeface="Arial"/>
                <a:sym typeface="Arial"/>
              </a:rPr>
              <a:t>, then </a:t>
            </a:r>
            <a:r>
              <a:rPr b="1" i="0" lang="en-GB" sz="900" u="none" cap="none" strike="noStrike">
                <a:solidFill>
                  <a:schemeClr val="dk1"/>
                </a:solidFill>
                <a:latin typeface="Arial"/>
                <a:ea typeface="Arial"/>
                <a:cs typeface="Arial"/>
                <a:sym typeface="Arial"/>
              </a:rPr>
              <a:t>TAB</a:t>
            </a:r>
            <a:r>
              <a:rPr b="0" i="0" lang="en-GB" sz="900" u="none" cap="none" strike="noStrike">
                <a:solidFill>
                  <a:schemeClr val="dk1"/>
                </a:solidFill>
                <a:latin typeface="Arial"/>
                <a:ea typeface="Arial"/>
                <a:cs typeface="Arial"/>
                <a:sym typeface="Arial"/>
              </a:rPr>
              <a:t> to switch from one level to the next level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0" i="0" lang="en-GB" sz="900" u="none" cap="none" strike="noStrike">
                <a:solidFill>
                  <a:schemeClr val="dk1"/>
                </a:solidFill>
                <a:latin typeface="Arial"/>
                <a:ea typeface="Arial"/>
                <a:cs typeface="Arial"/>
                <a:sym typeface="Arial"/>
              </a:rPr>
              <a:t>To go back in levels use </a:t>
            </a:r>
            <a:r>
              <a:rPr b="1" i="0" lang="en-GB" sz="900" u="none" cap="none" strike="noStrike">
                <a:solidFill>
                  <a:schemeClr val="dk1"/>
                </a:solidFill>
                <a:latin typeface="Arial"/>
                <a:ea typeface="Arial"/>
                <a:cs typeface="Arial"/>
                <a:sym typeface="Arial"/>
              </a:rPr>
              <a:t>SHIFT-TAB</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0" i="0" lang="en-GB" sz="900" u="none" cap="none" strike="noStrike">
                <a:solidFill>
                  <a:schemeClr val="dk1"/>
                </a:solidFill>
                <a:latin typeface="Arial"/>
                <a:ea typeface="Arial"/>
                <a:cs typeface="Arial"/>
                <a:sym typeface="Arial"/>
              </a:rPr>
              <a:t>Alternatively, </a:t>
            </a:r>
            <a:r>
              <a:rPr b="1" i="0" lang="en-GB" sz="900" u="none" cap="none" strike="noStrike">
                <a:solidFill>
                  <a:schemeClr val="dk1"/>
                </a:solidFill>
                <a:latin typeface="Arial"/>
                <a:ea typeface="Arial"/>
                <a:cs typeface="Arial"/>
                <a:sym typeface="Arial"/>
              </a:rPr>
              <a:t>Increase</a:t>
            </a:r>
            <a:r>
              <a:rPr b="0" i="0" lang="en-GB" sz="900" u="none" cap="none" strike="noStrike">
                <a:solidFill>
                  <a:schemeClr val="dk1"/>
                </a:solidFill>
                <a:latin typeface="Arial"/>
                <a:ea typeface="Arial"/>
                <a:cs typeface="Arial"/>
                <a:sym typeface="Arial"/>
              </a:rPr>
              <a:t> and </a:t>
            </a:r>
            <a:r>
              <a:rPr b="1" i="0" lang="en-GB" sz="900" u="none" cap="none" strike="noStrike">
                <a:solidFill>
                  <a:schemeClr val="dk1"/>
                </a:solidFill>
                <a:latin typeface="Arial"/>
                <a:ea typeface="Arial"/>
                <a:cs typeface="Arial"/>
                <a:sym typeface="Arial"/>
              </a:rPr>
              <a:t>Decrease</a:t>
            </a:r>
            <a:br>
              <a:rPr b="1" i="0" lang="en-GB" sz="900" u="none" cap="none" strike="noStrike">
                <a:solidFill>
                  <a:schemeClr val="dk1"/>
                </a:solidFill>
                <a:latin typeface="Arial"/>
                <a:ea typeface="Arial"/>
                <a:cs typeface="Arial"/>
                <a:sym typeface="Arial"/>
              </a:rPr>
            </a:br>
            <a:r>
              <a:rPr b="0" i="0" lang="en-GB" sz="900" u="none" cap="none" strike="noStrike">
                <a:solidFill>
                  <a:schemeClr val="dk1"/>
                </a:solidFill>
                <a:latin typeface="Arial"/>
                <a:ea typeface="Arial"/>
                <a:cs typeface="Arial"/>
                <a:sym typeface="Arial"/>
              </a:rPr>
              <a:t>list level can be used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Hint: Use bullet button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900"/>
              <a:buFont typeface="Arial"/>
              <a:buNone/>
            </a:pPr>
            <a:r>
              <a:rPr b="0" i="0" lang="en-GB" sz="900" u="none" cap="none" strike="noStrike">
                <a:solidFill>
                  <a:schemeClr val="dk1"/>
                </a:solidFill>
                <a:latin typeface="Arial"/>
                <a:ea typeface="Arial"/>
                <a:cs typeface="Arial"/>
                <a:sym typeface="Arial"/>
              </a:rPr>
              <a:t>Delete bullet for regular text.</a:t>
            </a:r>
            <a:br>
              <a:rPr b="0" i="0" lang="en-GB" sz="900" u="none" cap="none" strike="noStrike">
                <a:solidFill>
                  <a:schemeClr val="dk1"/>
                </a:solidFill>
                <a:latin typeface="Arial"/>
                <a:ea typeface="Arial"/>
                <a:cs typeface="Arial"/>
                <a:sym typeface="Arial"/>
              </a:rPr>
            </a:br>
            <a:r>
              <a:rPr b="0" i="0" lang="en-GB" sz="900" u="none" cap="none" strike="noStrike">
                <a:solidFill>
                  <a:schemeClr val="dk1"/>
                </a:solidFill>
                <a:latin typeface="Arial"/>
                <a:ea typeface="Arial"/>
                <a:cs typeface="Arial"/>
                <a:sym typeface="Arial"/>
              </a:rPr>
              <a:t>Click on the bullet button to reaply the correct bullet again.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Insert a New Slide</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1. </a:t>
            </a:r>
            <a:r>
              <a:rPr b="0" i="0" lang="en-GB" sz="900" u="none" cap="none" strike="noStrike">
                <a:solidFill>
                  <a:schemeClr val="dk1"/>
                </a:solidFill>
                <a:latin typeface="Arial"/>
                <a:ea typeface="Arial"/>
                <a:cs typeface="Arial"/>
                <a:sym typeface="Arial"/>
              </a:rPr>
              <a:t>Click on the </a:t>
            </a:r>
            <a:r>
              <a:rPr b="1" i="0" lang="en-GB" sz="900" u="none" cap="none" strike="noStrike">
                <a:solidFill>
                  <a:schemeClr val="dk1"/>
                </a:solidFill>
                <a:latin typeface="Arial"/>
                <a:ea typeface="Arial"/>
                <a:cs typeface="Arial"/>
                <a:sym typeface="Arial"/>
              </a:rPr>
              <a:t>Home </a:t>
            </a:r>
            <a:r>
              <a:rPr b="0" i="0" lang="en-GB" sz="900" u="none" cap="none" strike="noStrike">
                <a:solidFill>
                  <a:schemeClr val="dk1"/>
                </a:solidFill>
                <a:latin typeface="Arial"/>
                <a:ea typeface="Arial"/>
                <a:cs typeface="Arial"/>
                <a:sym typeface="Arial"/>
              </a:rPr>
              <a:t>tab</a:t>
            </a:r>
            <a:endParaRPr b="0" i="0" sz="900" u="none" cap="none" strike="sng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2. </a:t>
            </a:r>
            <a:r>
              <a:rPr b="0" i="0" lang="en-GB" sz="900" u="none" cap="none" strike="noStrike">
                <a:solidFill>
                  <a:schemeClr val="dk1"/>
                </a:solidFill>
                <a:latin typeface="Arial"/>
                <a:ea typeface="Arial"/>
                <a:cs typeface="Arial"/>
                <a:sym typeface="Arial"/>
              </a:rPr>
              <a:t>Click on the </a:t>
            </a:r>
            <a:r>
              <a:rPr b="1" i="0" lang="en-GB" sz="900" u="none" cap="none" strike="noStrike">
                <a:solidFill>
                  <a:schemeClr val="dk1"/>
                </a:solidFill>
                <a:latin typeface="Arial"/>
                <a:ea typeface="Arial"/>
                <a:cs typeface="Arial"/>
                <a:sym typeface="Arial"/>
              </a:rPr>
              <a:t>New Slide </a:t>
            </a:r>
            <a:r>
              <a:rPr b="0" i="0" lang="en-GB" sz="900" u="none" cap="none" strike="noStrike">
                <a:solidFill>
                  <a:schemeClr val="dk1"/>
                </a:solidFill>
                <a:latin typeface="Arial"/>
                <a:ea typeface="Arial"/>
                <a:cs typeface="Arial"/>
                <a:sym typeface="Arial"/>
              </a:rPr>
              <a:t>to insert </a:t>
            </a:r>
            <a:br>
              <a:rPr b="0" i="0" lang="en-GB" sz="900" u="none" cap="none" strike="noStrike">
                <a:solidFill>
                  <a:schemeClr val="dk1"/>
                </a:solidFill>
                <a:latin typeface="Arial"/>
                <a:ea typeface="Arial"/>
                <a:cs typeface="Arial"/>
                <a:sym typeface="Arial"/>
              </a:rPr>
            </a:br>
            <a:r>
              <a:rPr b="0" i="0" lang="en-GB" sz="900" u="none" cap="none" strike="noStrike">
                <a:solidFill>
                  <a:schemeClr val="dk1"/>
                </a:solidFill>
                <a:latin typeface="Arial"/>
                <a:ea typeface="Arial"/>
                <a:cs typeface="Arial"/>
                <a:sym typeface="Arial"/>
              </a:rPr>
              <a:t>new slide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Change Slide Layout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1. Click on the arrow next to Layout</a:t>
            </a:r>
            <a:br>
              <a:rPr b="0" i="0" lang="en-GB" sz="900" u="none" cap="none" strike="noStrike">
                <a:solidFill>
                  <a:srgbClr val="000000"/>
                </a:solidFill>
                <a:latin typeface="Arial"/>
                <a:ea typeface="Arial"/>
                <a:cs typeface="Arial"/>
                <a:sym typeface="Arial"/>
              </a:rPr>
            </a:br>
            <a:r>
              <a:rPr b="0" i="0" lang="en-GB" sz="900" u="none" cap="none" strike="noStrike">
                <a:solidFill>
                  <a:srgbClr val="000000"/>
                </a:solidFill>
                <a:latin typeface="Arial"/>
                <a:ea typeface="Arial"/>
                <a:cs typeface="Arial"/>
                <a:sym typeface="Arial"/>
              </a:rPr>
              <a:t>to view a dropdown menu of possible  layouts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0" i="0" lang="en-GB" sz="900" u="none" cap="none" strike="noStrike">
                <a:solidFill>
                  <a:srgbClr val="000000"/>
                </a:solidFill>
                <a:latin typeface="Arial"/>
                <a:ea typeface="Arial"/>
                <a:cs typeface="Arial"/>
                <a:sym typeface="Arial"/>
              </a:rPr>
              <a:t>2. Click on the layout you prefer and it</a:t>
            </a:r>
            <a:br>
              <a:rPr b="0" i="0" lang="en-GB" sz="900" u="none" cap="none" strike="noStrike">
                <a:solidFill>
                  <a:srgbClr val="000000"/>
                </a:solidFill>
                <a:latin typeface="Arial"/>
                <a:ea typeface="Arial"/>
                <a:cs typeface="Arial"/>
                <a:sym typeface="Arial"/>
              </a:rPr>
            </a:br>
            <a:r>
              <a:rPr b="0" i="0" lang="en-GB" sz="900" u="none" cap="none" strike="noStrike">
                <a:solidFill>
                  <a:srgbClr val="000000"/>
                </a:solidFill>
                <a:latin typeface="Arial"/>
                <a:ea typeface="Arial"/>
                <a:cs typeface="Arial"/>
                <a:sym typeface="Arial"/>
              </a:rPr>
              <a:t>will be applied to the new slide</a:t>
            </a:r>
            <a:endParaRPr b="0" i="0" sz="1400" u="none" cap="none" strike="noStrike">
              <a:solidFill>
                <a:srgbClr val="000000"/>
              </a:solidFill>
              <a:latin typeface="Arial"/>
              <a:ea typeface="Arial"/>
              <a:cs typeface="Arial"/>
              <a:sym typeface="Arial"/>
            </a:endParaRPr>
          </a:p>
        </p:txBody>
      </p:sp>
      <p:sp>
        <p:nvSpPr>
          <p:cNvPr id="274" name="Google Shape;274;p54"/>
          <p:cNvSpPr txBox="1"/>
          <p:nvPr/>
        </p:nvSpPr>
        <p:spPr>
          <a:xfrm>
            <a:off x="8849935" y="1439372"/>
            <a:ext cx="2412000" cy="4375557"/>
          </a:xfrm>
          <a:prstGeom prst="rect">
            <a:avLst/>
          </a:prstGeom>
          <a:noFill/>
          <a:ln>
            <a:noFill/>
          </a:ln>
        </p:spPr>
        <p:txBody>
          <a:bodyPr anchorCtr="0" anchor="t" bIns="0" lIns="0" spcFirstLastPara="1" rIns="144000" wrap="square" tIns="0">
            <a:sp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Insert picture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900"/>
              <a:buFont typeface="Arial"/>
              <a:buNone/>
            </a:pPr>
            <a:r>
              <a:rPr b="0" i="0" lang="en-GB" sz="900" u="none" cap="none" strike="noStrike">
                <a:solidFill>
                  <a:schemeClr val="dk1"/>
                </a:solidFill>
                <a:latin typeface="Arial"/>
                <a:ea typeface="Arial"/>
                <a:cs typeface="Arial"/>
                <a:sym typeface="Arial"/>
              </a:rPr>
              <a:t>On slides with picture placeholder or any other placeholder, click on the placeholder.</a:t>
            </a:r>
            <a:br>
              <a:rPr b="0" i="0" lang="en-GB" sz="900" u="none" cap="none" strike="noStrike">
                <a:solidFill>
                  <a:schemeClr val="dk1"/>
                </a:solidFill>
                <a:latin typeface="Arial"/>
                <a:ea typeface="Arial"/>
                <a:cs typeface="Arial"/>
                <a:sym typeface="Arial"/>
              </a:rPr>
            </a:br>
            <a:r>
              <a:rPr b="0" i="0" lang="en-GB" sz="900" u="none" cap="none" strike="noStrike">
                <a:solidFill>
                  <a:schemeClr val="dk1"/>
                </a:solidFill>
                <a:latin typeface="Arial"/>
                <a:ea typeface="Arial"/>
                <a:cs typeface="Arial"/>
                <a:sym typeface="Arial"/>
              </a:rPr>
              <a:t>Hint: hold down the Shift button and click on the placeholder</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Change picture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1. </a:t>
            </a:r>
            <a:r>
              <a:rPr b="0" i="0" lang="en-GB" sz="900" u="none" cap="none" strike="noStrike">
                <a:solidFill>
                  <a:schemeClr val="dk1"/>
                </a:solidFill>
                <a:latin typeface="Arial"/>
                <a:ea typeface="Arial"/>
                <a:cs typeface="Arial"/>
                <a:sym typeface="Arial"/>
              </a:rPr>
              <a:t>Click </a:t>
            </a:r>
            <a:r>
              <a:rPr b="1" i="0" lang="en-GB" sz="900" u="none" cap="none" strike="noStrike">
                <a:solidFill>
                  <a:schemeClr val="dk1"/>
                </a:solidFill>
                <a:latin typeface="Arial"/>
                <a:ea typeface="Arial"/>
                <a:cs typeface="Arial"/>
                <a:sym typeface="Arial"/>
              </a:rPr>
              <a:t>Crop</a:t>
            </a:r>
            <a:r>
              <a:rPr b="0" i="0" lang="en-GB" sz="900" u="none" cap="none" strike="noStrike">
                <a:solidFill>
                  <a:schemeClr val="dk1"/>
                </a:solidFill>
                <a:latin typeface="Arial"/>
                <a:ea typeface="Arial"/>
                <a:cs typeface="Arial"/>
                <a:sym typeface="Arial"/>
              </a:rPr>
              <a:t> to change size or focus of the picture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2. </a:t>
            </a:r>
            <a:r>
              <a:rPr b="0" i="0" lang="en-GB" sz="900" u="none" cap="none" strike="noStrike">
                <a:solidFill>
                  <a:schemeClr val="dk1"/>
                </a:solidFill>
                <a:latin typeface="Arial"/>
                <a:ea typeface="Arial"/>
                <a:cs typeface="Arial"/>
                <a:sym typeface="Arial"/>
              </a:rPr>
              <a:t>If you want to scale the picture, hold </a:t>
            </a:r>
            <a:r>
              <a:rPr b="1" i="0" lang="en-GB" sz="900" u="none" cap="none" strike="noStrike">
                <a:solidFill>
                  <a:schemeClr val="dk1"/>
                </a:solidFill>
                <a:latin typeface="Arial"/>
                <a:ea typeface="Arial"/>
                <a:cs typeface="Arial"/>
                <a:sym typeface="Arial"/>
              </a:rPr>
              <a:t>SHIFT</a:t>
            </a:r>
            <a:r>
              <a:rPr b="0" i="0" lang="en-GB" sz="900" u="none" cap="none" strike="noStrike">
                <a:solidFill>
                  <a:schemeClr val="dk1"/>
                </a:solidFill>
                <a:latin typeface="Arial"/>
                <a:ea typeface="Arial"/>
                <a:cs typeface="Arial"/>
                <a:sym typeface="Arial"/>
              </a:rPr>
              <a:t>-key down while dragging the corners of the picture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Hint: </a:t>
            </a:r>
            <a:r>
              <a:rPr b="0" i="0" lang="en-GB" sz="900" u="none" cap="none" strike="noStrike">
                <a:solidFill>
                  <a:schemeClr val="dk1"/>
                </a:solidFill>
                <a:latin typeface="Arial"/>
                <a:ea typeface="Arial"/>
                <a:cs typeface="Arial"/>
                <a:sym typeface="Arial"/>
              </a:rPr>
              <a:t>If you delete the picture and insert a new one, the picture may lie in front of the text or graphic.</a:t>
            </a:r>
            <a:br>
              <a:rPr b="0" i="0" lang="en-GB" sz="900" u="none" cap="none" strike="noStrike">
                <a:solidFill>
                  <a:schemeClr val="dk1"/>
                </a:solidFill>
                <a:latin typeface="Arial"/>
                <a:ea typeface="Arial"/>
                <a:cs typeface="Arial"/>
                <a:sym typeface="Arial"/>
              </a:rPr>
            </a:br>
            <a:r>
              <a:rPr b="0" i="0" lang="en-GB" sz="900" u="none" cap="none" strike="noStrike">
                <a:solidFill>
                  <a:schemeClr val="dk1"/>
                </a:solidFill>
                <a:latin typeface="Arial"/>
                <a:ea typeface="Arial"/>
                <a:cs typeface="Arial"/>
                <a:sym typeface="Arial"/>
              </a:rPr>
              <a:t>If this happens, select the picture, right-click and choose </a:t>
            </a:r>
            <a:r>
              <a:rPr b="1" i="0" lang="en-GB" sz="900" u="none" cap="none" strike="noStrike">
                <a:solidFill>
                  <a:schemeClr val="dk1"/>
                </a:solidFill>
                <a:latin typeface="Arial"/>
                <a:ea typeface="Arial"/>
                <a:cs typeface="Arial"/>
                <a:sym typeface="Arial"/>
              </a:rPr>
              <a:t>Send to Back</a:t>
            </a:r>
            <a:endParaRPr b="1" i="0" sz="900" u="none" cap="none" strike="noStrike">
              <a:solidFill>
                <a:schemeClr val="dk1"/>
              </a:solidFill>
              <a:latin typeface="Arial"/>
              <a:ea typeface="Arial"/>
              <a:cs typeface="Arial"/>
              <a:sym typeface="Arial"/>
            </a:endParaRPr>
          </a:p>
          <a:p>
            <a:pPr indent="0" lvl="0" marL="0" marR="0" rtl="0" algn="l">
              <a:lnSpc>
                <a:spcPct val="100000"/>
              </a:lnSpc>
              <a:spcBef>
                <a:spcPts val="1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Change slide number, date and footer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0" i="0" lang="en-GB" sz="900" u="none" cap="none" strike="noStrike">
                <a:solidFill>
                  <a:schemeClr val="dk1"/>
                </a:solidFill>
                <a:latin typeface="Arial"/>
                <a:ea typeface="Arial"/>
                <a:cs typeface="Arial"/>
                <a:sym typeface="Arial"/>
              </a:rPr>
              <a:t>Do this at the very end, so you get all the corrections on all slides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1. </a:t>
            </a:r>
            <a:r>
              <a:rPr b="0" i="0" lang="en-GB" sz="900" u="none" cap="none" strike="noStrike">
                <a:solidFill>
                  <a:schemeClr val="dk1"/>
                </a:solidFill>
                <a:latin typeface="Arial"/>
                <a:ea typeface="Arial"/>
                <a:cs typeface="Arial"/>
                <a:sym typeface="Arial"/>
              </a:rPr>
              <a:t>Click the </a:t>
            </a:r>
            <a:r>
              <a:rPr b="1" i="0" lang="en-GB" sz="900" u="none" cap="none" strike="noStrike">
                <a:solidFill>
                  <a:schemeClr val="dk1"/>
                </a:solidFill>
                <a:latin typeface="Arial"/>
                <a:ea typeface="Arial"/>
                <a:cs typeface="Arial"/>
                <a:sym typeface="Arial"/>
              </a:rPr>
              <a:t>Insert </a:t>
            </a:r>
            <a:r>
              <a:rPr b="0" i="0" lang="en-GB" sz="900" u="none" cap="none" strike="noStrike">
                <a:solidFill>
                  <a:schemeClr val="dk1"/>
                </a:solidFill>
                <a:latin typeface="Arial"/>
                <a:ea typeface="Arial"/>
                <a:cs typeface="Arial"/>
                <a:sym typeface="Arial"/>
              </a:rPr>
              <a:t>tab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2. </a:t>
            </a:r>
            <a:r>
              <a:rPr b="0" i="0" lang="en-GB" sz="900" u="none" cap="none" strike="noStrike">
                <a:solidFill>
                  <a:schemeClr val="dk1"/>
                </a:solidFill>
                <a:latin typeface="Arial"/>
                <a:ea typeface="Arial"/>
                <a:cs typeface="Arial"/>
                <a:sym typeface="Arial"/>
              </a:rPr>
              <a:t>Click on </a:t>
            </a:r>
            <a:r>
              <a:rPr b="1" i="0" lang="en-GB" sz="900" u="none" cap="none" strike="noStrike">
                <a:solidFill>
                  <a:schemeClr val="dk1"/>
                </a:solidFill>
                <a:latin typeface="Arial"/>
                <a:ea typeface="Arial"/>
                <a:cs typeface="Arial"/>
                <a:sym typeface="Arial"/>
              </a:rPr>
              <a:t>Header and Footer </a:t>
            </a:r>
            <a:br>
              <a:rPr b="0" i="0" lang="en-GB" sz="900" u="none" cap="none" strike="noStrike">
                <a:solidFill>
                  <a:schemeClr val="dk1"/>
                </a:solidFill>
                <a:latin typeface="Arial"/>
                <a:ea typeface="Arial"/>
                <a:cs typeface="Arial"/>
                <a:sym typeface="Arial"/>
              </a:rPr>
            </a:br>
            <a:r>
              <a:rPr b="0" i="0" lang="en-GB" sz="900" u="none" cap="none" strike="noStrike">
                <a:solidFill>
                  <a:schemeClr val="dk1"/>
                </a:solidFill>
                <a:latin typeface="Arial"/>
                <a:ea typeface="Arial"/>
                <a:cs typeface="Arial"/>
                <a:sym typeface="Arial"/>
              </a:rPr>
              <a:t>(write the desired text)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900"/>
              <a:buFont typeface="Arial"/>
              <a:buNone/>
            </a:pPr>
            <a:r>
              <a:rPr b="1" i="0" lang="en-GB" sz="900" u="none" cap="none" strike="noStrike">
                <a:solidFill>
                  <a:schemeClr val="dk1"/>
                </a:solidFill>
                <a:latin typeface="Arial"/>
                <a:ea typeface="Arial"/>
                <a:cs typeface="Arial"/>
                <a:sym typeface="Arial"/>
              </a:rPr>
              <a:t>3. </a:t>
            </a:r>
            <a:r>
              <a:rPr b="0" i="0" lang="en-GB" sz="900" u="none" cap="none" strike="noStrike">
                <a:solidFill>
                  <a:schemeClr val="dk1"/>
                </a:solidFill>
                <a:latin typeface="Arial"/>
                <a:ea typeface="Arial"/>
                <a:cs typeface="Arial"/>
                <a:sym typeface="Arial"/>
              </a:rPr>
              <a:t>Click </a:t>
            </a:r>
            <a:r>
              <a:rPr b="1" i="0" lang="en-GB" sz="900" u="none" cap="none" strike="noStrike">
                <a:solidFill>
                  <a:schemeClr val="dk1"/>
                </a:solidFill>
                <a:latin typeface="Arial"/>
                <a:ea typeface="Arial"/>
                <a:cs typeface="Arial"/>
                <a:sym typeface="Arial"/>
              </a:rPr>
              <a:t>Apply to All </a:t>
            </a:r>
            <a:r>
              <a:rPr b="0" i="0" lang="en-GB" sz="900" u="none" cap="none" strike="noStrike">
                <a:solidFill>
                  <a:schemeClr val="dk1"/>
                </a:solidFill>
                <a:latin typeface="Arial"/>
                <a:ea typeface="Arial"/>
                <a:cs typeface="Arial"/>
                <a:sym typeface="Arial"/>
              </a:rPr>
              <a:t>or </a:t>
            </a:r>
            <a:r>
              <a:rPr b="1" i="0" lang="en-GB" sz="900" u="none" cap="none" strike="noStrike">
                <a:solidFill>
                  <a:schemeClr val="dk1"/>
                </a:solidFill>
                <a:latin typeface="Arial"/>
                <a:ea typeface="Arial"/>
                <a:cs typeface="Arial"/>
                <a:sym typeface="Arial"/>
              </a:rPr>
              <a:t>Apply</a:t>
            </a:r>
            <a:r>
              <a:rPr b="0" i="0" lang="en-GB" sz="900" u="none" cap="none" strike="noStrike">
                <a:solidFill>
                  <a:schemeClr val="dk1"/>
                </a:solidFill>
                <a:latin typeface="Arial"/>
                <a:ea typeface="Arial"/>
                <a:cs typeface="Arial"/>
                <a:sym typeface="Arial"/>
              </a:rPr>
              <a:t> if </a:t>
            </a:r>
            <a:br>
              <a:rPr b="0" i="0" lang="en-GB" sz="900" u="none" cap="none" strike="noStrike">
                <a:solidFill>
                  <a:schemeClr val="dk1"/>
                </a:solidFill>
                <a:latin typeface="Arial"/>
                <a:ea typeface="Arial"/>
                <a:cs typeface="Arial"/>
                <a:sym typeface="Arial"/>
              </a:rPr>
            </a:br>
            <a:r>
              <a:rPr b="0" i="0" lang="en-GB" sz="900" u="none" cap="none" strike="noStrike">
                <a:solidFill>
                  <a:schemeClr val="dk1"/>
                </a:solidFill>
                <a:latin typeface="Arial"/>
                <a:ea typeface="Arial"/>
                <a:cs typeface="Arial"/>
                <a:sym typeface="Arial"/>
              </a:rPr>
              <a:t>only used on one slide</a:t>
            </a:r>
            <a:endParaRPr b="0" i="0" sz="1400" u="none" cap="none" strike="noStrike">
              <a:solidFill>
                <a:srgbClr val="000000"/>
              </a:solidFill>
              <a:latin typeface="Arial"/>
              <a:ea typeface="Arial"/>
              <a:cs typeface="Arial"/>
              <a:sym typeface="Arial"/>
            </a:endParaRPr>
          </a:p>
        </p:txBody>
      </p:sp>
      <p:pic>
        <p:nvPicPr>
          <p:cNvPr id="275" name="Google Shape;275;p54"/>
          <p:cNvPicPr preferRelativeResize="0"/>
          <p:nvPr/>
        </p:nvPicPr>
        <p:blipFill rotWithShape="1">
          <a:blip r:embed="rId2">
            <a:alphaModFix/>
          </a:blip>
          <a:srcRect b="0" l="0" r="0" t="0"/>
          <a:stretch/>
        </p:blipFill>
        <p:spPr>
          <a:xfrm>
            <a:off x="2757291" y="2308484"/>
            <a:ext cx="549328" cy="285228"/>
          </a:xfrm>
          <a:prstGeom prst="rect">
            <a:avLst/>
          </a:prstGeom>
          <a:noFill/>
          <a:ln>
            <a:noFill/>
          </a:ln>
        </p:spPr>
      </p:pic>
      <p:pic>
        <p:nvPicPr>
          <p:cNvPr id="276" name="Google Shape;276;p54"/>
          <p:cNvPicPr preferRelativeResize="0"/>
          <p:nvPr/>
        </p:nvPicPr>
        <p:blipFill rotWithShape="1">
          <a:blip r:embed="rId3">
            <a:alphaModFix/>
          </a:blip>
          <a:srcRect b="0" l="0" r="0" t="0"/>
          <a:stretch/>
        </p:blipFill>
        <p:spPr>
          <a:xfrm>
            <a:off x="2757291" y="4038223"/>
            <a:ext cx="324764" cy="578237"/>
          </a:xfrm>
          <a:prstGeom prst="rect">
            <a:avLst/>
          </a:prstGeom>
          <a:noFill/>
          <a:ln>
            <a:noFill/>
          </a:ln>
        </p:spPr>
      </p:pic>
      <p:pic>
        <p:nvPicPr>
          <p:cNvPr id="277" name="Google Shape;277;p54"/>
          <p:cNvPicPr preferRelativeResize="0"/>
          <p:nvPr/>
        </p:nvPicPr>
        <p:blipFill rotWithShape="1">
          <a:blip r:embed="rId4">
            <a:alphaModFix/>
          </a:blip>
          <a:srcRect b="69429" l="36944" r="2271" t="0"/>
          <a:stretch/>
        </p:blipFill>
        <p:spPr>
          <a:xfrm>
            <a:off x="2757291" y="4861989"/>
            <a:ext cx="593368" cy="192211"/>
          </a:xfrm>
          <a:prstGeom prst="rect">
            <a:avLst/>
          </a:prstGeom>
          <a:noFill/>
          <a:ln>
            <a:noFill/>
          </a:ln>
        </p:spPr>
      </p:pic>
      <p:pic>
        <p:nvPicPr>
          <p:cNvPr id="278" name="Google Shape;278;p54"/>
          <p:cNvPicPr preferRelativeResize="0"/>
          <p:nvPr/>
        </p:nvPicPr>
        <p:blipFill rotWithShape="1">
          <a:blip r:embed="rId5">
            <a:alphaModFix/>
          </a:blip>
          <a:srcRect b="0" l="0" r="0" t="0"/>
          <a:stretch/>
        </p:blipFill>
        <p:spPr>
          <a:xfrm>
            <a:off x="7116372" y="5282559"/>
            <a:ext cx="492452" cy="200416"/>
          </a:xfrm>
          <a:prstGeom prst="rect">
            <a:avLst/>
          </a:prstGeom>
          <a:noFill/>
          <a:ln>
            <a:noFill/>
          </a:ln>
        </p:spPr>
      </p:pic>
      <p:grpSp>
        <p:nvGrpSpPr>
          <p:cNvPr id="279" name="Google Shape;279;p54"/>
          <p:cNvGrpSpPr/>
          <p:nvPr/>
        </p:nvGrpSpPr>
        <p:grpSpPr>
          <a:xfrm>
            <a:off x="7028244" y="2583743"/>
            <a:ext cx="740398" cy="734626"/>
            <a:chOff x="6398620" y="3815586"/>
            <a:chExt cx="740398" cy="734626"/>
          </a:xfrm>
        </p:grpSpPr>
        <p:pic>
          <p:nvPicPr>
            <p:cNvPr id="280" name="Google Shape;280;p54"/>
            <p:cNvPicPr preferRelativeResize="0"/>
            <p:nvPr/>
          </p:nvPicPr>
          <p:blipFill rotWithShape="1">
            <a:blip r:embed="rId6">
              <a:alphaModFix/>
            </a:blip>
            <a:srcRect b="0" l="0" r="0" t="0"/>
            <a:stretch/>
          </p:blipFill>
          <p:spPr>
            <a:xfrm>
              <a:off x="6398620" y="3815586"/>
              <a:ext cx="337400" cy="321707"/>
            </a:xfrm>
            <a:prstGeom prst="rect">
              <a:avLst/>
            </a:prstGeom>
            <a:noFill/>
            <a:ln>
              <a:noFill/>
            </a:ln>
          </p:spPr>
        </p:pic>
        <p:pic>
          <p:nvPicPr>
            <p:cNvPr id="281" name="Google Shape;281;p54"/>
            <p:cNvPicPr preferRelativeResize="0"/>
            <p:nvPr/>
          </p:nvPicPr>
          <p:blipFill rotWithShape="1">
            <a:blip r:embed="rId7">
              <a:alphaModFix/>
            </a:blip>
            <a:srcRect b="46035" l="1304" r="30180" t="11451"/>
            <a:stretch/>
          </p:blipFill>
          <p:spPr>
            <a:xfrm>
              <a:off x="6442770" y="4118189"/>
              <a:ext cx="696248" cy="432023"/>
            </a:xfrm>
            <a:prstGeom prst="rect">
              <a:avLst/>
            </a:prstGeom>
            <a:noFill/>
            <a:ln cap="flat" cmpd="sng" w="9525">
              <a:solidFill>
                <a:srgbClr val="F2F2F2"/>
              </a:solidFill>
              <a:prstDash val="solid"/>
              <a:round/>
              <a:headEnd len="sm" w="sm" type="none"/>
              <a:tailEnd len="sm" w="sm" type="none"/>
            </a:ln>
          </p:spPr>
        </p:pic>
      </p:grpSp>
      <p:grpSp>
        <p:nvGrpSpPr>
          <p:cNvPr id="282" name="Google Shape;282;p54"/>
          <p:cNvGrpSpPr/>
          <p:nvPr/>
        </p:nvGrpSpPr>
        <p:grpSpPr>
          <a:xfrm>
            <a:off x="7072982" y="3558164"/>
            <a:ext cx="740397" cy="929593"/>
            <a:chOff x="6391652" y="4854581"/>
            <a:chExt cx="740397" cy="929593"/>
          </a:xfrm>
        </p:grpSpPr>
        <p:pic>
          <p:nvPicPr>
            <p:cNvPr id="283" name="Google Shape;283;p54"/>
            <p:cNvPicPr preferRelativeResize="0"/>
            <p:nvPr/>
          </p:nvPicPr>
          <p:blipFill rotWithShape="1">
            <a:blip r:embed="rId6">
              <a:alphaModFix/>
            </a:blip>
            <a:srcRect b="0" l="0" r="0" t="0"/>
            <a:stretch/>
          </p:blipFill>
          <p:spPr>
            <a:xfrm>
              <a:off x="6391652" y="4854581"/>
              <a:ext cx="337400" cy="321707"/>
            </a:xfrm>
            <a:prstGeom prst="rect">
              <a:avLst/>
            </a:prstGeom>
            <a:noFill/>
            <a:ln>
              <a:noFill/>
            </a:ln>
          </p:spPr>
        </p:pic>
        <p:pic>
          <p:nvPicPr>
            <p:cNvPr id="284" name="Google Shape;284;p54"/>
            <p:cNvPicPr preferRelativeResize="0"/>
            <p:nvPr/>
          </p:nvPicPr>
          <p:blipFill rotWithShape="1">
            <a:blip r:embed="rId8">
              <a:alphaModFix/>
            </a:blip>
            <a:srcRect b="26411" l="1152" r="31017" t="11675"/>
            <a:stretch/>
          </p:blipFill>
          <p:spPr>
            <a:xfrm>
              <a:off x="6442770" y="5155024"/>
              <a:ext cx="689279" cy="629150"/>
            </a:xfrm>
            <a:prstGeom prst="rect">
              <a:avLst/>
            </a:prstGeom>
            <a:noFill/>
            <a:ln cap="flat" cmpd="sng" w="9525">
              <a:solidFill>
                <a:srgbClr val="F2F2F2"/>
              </a:solidFill>
              <a:prstDash val="solid"/>
              <a:round/>
              <a:headEnd len="sm" w="sm" type="none"/>
              <a:tailEnd len="sm" w="sm" type="none"/>
            </a:ln>
          </p:spPr>
        </p:pic>
      </p:grpSp>
      <p:grpSp>
        <p:nvGrpSpPr>
          <p:cNvPr id="285" name="Google Shape;285;p54"/>
          <p:cNvGrpSpPr/>
          <p:nvPr/>
        </p:nvGrpSpPr>
        <p:grpSpPr>
          <a:xfrm>
            <a:off x="7072394" y="1479976"/>
            <a:ext cx="676669" cy="997704"/>
            <a:chOff x="6442771" y="2574072"/>
            <a:chExt cx="676669" cy="997704"/>
          </a:xfrm>
        </p:grpSpPr>
        <p:pic>
          <p:nvPicPr>
            <p:cNvPr id="286" name="Google Shape;286;p54"/>
            <p:cNvPicPr preferRelativeResize="0"/>
            <p:nvPr/>
          </p:nvPicPr>
          <p:blipFill rotWithShape="1">
            <a:blip r:embed="rId9">
              <a:alphaModFix/>
            </a:blip>
            <a:srcRect b="0" l="0" r="0" t="0"/>
            <a:stretch/>
          </p:blipFill>
          <p:spPr>
            <a:xfrm>
              <a:off x="6442771" y="2574072"/>
              <a:ext cx="305786" cy="365851"/>
            </a:xfrm>
            <a:prstGeom prst="rect">
              <a:avLst/>
            </a:prstGeom>
            <a:noFill/>
            <a:ln>
              <a:noFill/>
            </a:ln>
          </p:spPr>
        </p:pic>
        <p:pic>
          <p:nvPicPr>
            <p:cNvPr id="287" name="Google Shape;287;p54"/>
            <p:cNvPicPr preferRelativeResize="0"/>
            <p:nvPr/>
          </p:nvPicPr>
          <p:blipFill rotWithShape="1">
            <a:blip r:embed="rId10">
              <a:alphaModFix/>
            </a:blip>
            <a:srcRect b="1507" l="1432" r="2420" t="16308"/>
            <a:stretch/>
          </p:blipFill>
          <p:spPr>
            <a:xfrm>
              <a:off x="6444587" y="2943287"/>
              <a:ext cx="674853" cy="628489"/>
            </a:xfrm>
            <a:prstGeom prst="rect">
              <a:avLst/>
            </a:prstGeom>
            <a:noFill/>
            <a:ln cap="flat" cmpd="sng" w="9525">
              <a:solidFill>
                <a:srgbClr val="F2F2F2"/>
              </a:solidFill>
              <a:prstDash val="solid"/>
              <a:round/>
              <a:headEnd len="sm" w="sm" type="none"/>
              <a:tailEnd len="sm" w="sm" type="none"/>
            </a:ln>
          </p:spPr>
        </p:pic>
      </p:grpSp>
      <p:pic>
        <p:nvPicPr>
          <p:cNvPr id="288" name="Google Shape;288;p54"/>
          <p:cNvPicPr preferRelativeResize="0"/>
          <p:nvPr/>
        </p:nvPicPr>
        <p:blipFill rotWithShape="1">
          <a:blip r:embed="rId6">
            <a:alphaModFix/>
          </a:blip>
          <a:srcRect b="0" l="0" r="0" t="0"/>
          <a:stretch/>
        </p:blipFill>
        <p:spPr>
          <a:xfrm>
            <a:off x="11186326" y="2593712"/>
            <a:ext cx="337400" cy="321707"/>
          </a:xfrm>
          <a:prstGeom prst="rect">
            <a:avLst/>
          </a:prstGeom>
          <a:noFill/>
          <a:ln>
            <a:noFill/>
          </a:ln>
        </p:spPr>
      </p:pic>
      <p:pic>
        <p:nvPicPr>
          <p:cNvPr id="289" name="Google Shape;289;p54"/>
          <p:cNvPicPr preferRelativeResize="0"/>
          <p:nvPr/>
        </p:nvPicPr>
        <p:blipFill rotWithShape="1">
          <a:blip r:embed="rId11">
            <a:alphaModFix/>
          </a:blip>
          <a:srcRect b="0" l="0" r="0" t="0"/>
          <a:stretch/>
        </p:blipFill>
        <p:spPr>
          <a:xfrm>
            <a:off x="11186326" y="3510628"/>
            <a:ext cx="359695" cy="335309"/>
          </a:xfrm>
          <a:prstGeom prst="rect">
            <a:avLst/>
          </a:prstGeom>
          <a:noFill/>
          <a:ln>
            <a:noFill/>
          </a:ln>
        </p:spPr>
      </p:pic>
      <p:pic>
        <p:nvPicPr>
          <p:cNvPr id="290" name="Google Shape;290;p54"/>
          <p:cNvPicPr preferRelativeResize="0"/>
          <p:nvPr/>
        </p:nvPicPr>
        <p:blipFill rotWithShape="1">
          <a:blip r:embed="rId12">
            <a:alphaModFix/>
          </a:blip>
          <a:srcRect b="0" l="0" r="0" t="0"/>
          <a:stretch/>
        </p:blipFill>
        <p:spPr>
          <a:xfrm>
            <a:off x="2757291" y="3179601"/>
            <a:ext cx="257143" cy="285714"/>
          </a:xfrm>
          <a:prstGeom prst="rect">
            <a:avLst/>
          </a:prstGeom>
          <a:noFill/>
          <a:ln>
            <a:noFill/>
          </a:ln>
        </p:spPr>
      </p:pic>
      <p:sp>
        <p:nvSpPr>
          <p:cNvPr id="291" name="Google Shape;291;p54"/>
          <p:cNvSpPr txBox="1"/>
          <p:nvPr>
            <p:ph idx="10" type="dt"/>
          </p:nvPr>
        </p:nvSpPr>
        <p:spPr>
          <a:xfrm>
            <a:off x="0" y="6912000"/>
            <a:ext cx="0" cy="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 name="Google Shape;292;p54"/>
          <p:cNvSpPr txBox="1"/>
          <p:nvPr>
            <p:ph idx="11" type="ftr"/>
          </p:nvPr>
        </p:nvSpPr>
        <p:spPr>
          <a:xfrm>
            <a:off x="0" y="6912000"/>
            <a:ext cx="0" cy="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54"/>
          <p:cNvSpPr txBox="1"/>
          <p:nvPr>
            <p:ph idx="12" type="sldNum"/>
          </p:nvPr>
        </p:nvSpPr>
        <p:spPr>
          <a:xfrm>
            <a:off x="0" y="6912000"/>
            <a:ext cx="0" cy="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t;Do not use layouts after this &gt;" showMasterSp="0">
  <p:cSld name="&gt;Do not use layouts after this &gt;">
    <p:bg>
      <p:bgPr>
        <a:solidFill>
          <a:schemeClr val="dk1"/>
        </a:solidFill>
      </p:bgPr>
    </p:bg>
    <p:spTree>
      <p:nvGrpSpPr>
        <p:cNvPr id="294" name="Shape 294"/>
        <p:cNvGrpSpPr/>
        <p:nvPr/>
      </p:nvGrpSpPr>
      <p:grpSpPr>
        <a:xfrm>
          <a:off x="0" y="0"/>
          <a:ext cx="0" cy="0"/>
          <a:chOff x="0" y="0"/>
          <a:chExt cx="0" cy="0"/>
        </a:xfrm>
      </p:grpSpPr>
      <p:sp>
        <p:nvSpPr>
          <p:cNvPr id="295" name="Google Shape;295;p55"/>
          <p:cNvSpPr/>
          <p:nvPr/>
        </p:nvSpPr>
        <p:spPr>
          <a:xfrm>
            <a:off x="0" y="0"/>
            <a:ext cx="12192000" cy="6858000"/>
          </a:xfrm>
          <a:prstGeom prst="rect">
            <a:avLst/>
          </a:prstGeom>
          <a:solidFill>
            <a:schemeClr val="dk1"/>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6" name="Google Shape;296;p55"/>
          <p:cNvSpPr txBox="1"/>
          <p:nvPr/>
        </p:nvSpPr>
        <p:spPr>
          <a:xfrm>
            <a:off x="430213" y="656823"/>
            <a:ext cx="11356977" cy="2893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3755"/>
              </a:buClr>
              <a:buSzPts val="4400"/>
              <a:buFont typeface="Arial"/>
              <a:buNone/>
            </a:pPr>
            <a:r>
              <a:rPr b="0" i="0" lang="en-GB" sz="4400" u="none" cap="none" strike="noStrike">
                <a:solidFill>
                  <a:schemeClr val="lt1"/>
                </a:solidFill>
                <a:latin typeface="Arial"/>
                <a:ea typeface="Arial"/>
                <a:cs typeface="Arial"/>
                <a:sym typeface="Arial"/>
              </a:rPr>
              <a:t>If you see any </a:t>
            </a:r>
            <a:r>
              <a:rPr b="1" i="1" lang="en-GB" sz="4400" u="none" cap="none" strike="noStrike">
                <a:solidFill>
                  <a:schemeClr val="lt1"/>
                </a:solidFill>
                <a:latin typeface="Arial"/>
                <a:ea typeface="Arial"/>
                <a:cs typeface="Arial"/>
                <a:sym typeface="Arial"/>
              </a:rPr>
              <a:t>layouts after this </a:t>
            </a:r>
            <a:r>
              <a:rPr b="0" i="0" lang="en-GB" sz="4400" u="none" cap="none" strike="noStrike">
                <a:solidFill>
                  <a:schemeClr val="lt1"/>
                </a:solidFill>
                <a:latin typeface="Arial"/>
                <a:ea typeface="Arial"/>
                <a:cs typeface="Arial"/>
                <a:sym typeface="Arial"/>
              </a:rPr>
              <a:t>one</a:t>
            </a:r>
            <a:r>
              <a:rPr b="1" i="1" lang="en-GB" sz="4400" u="none" cap="none" strike="noStrike">
                <a:solidFill>
                  <a:schemeClr val="lt1"/>
                </a:solidFill>
                <a:latin typeface="Arial"/>
                <a:ea typeface="Arial"/>
                <a:cs typeface="Arial"/>
                <a:sym typeface="Arial"/>
              </a:rPr>
              <a:t>,</a:t>
            </a:r>
            <a:br>
              <a:rPr b="0" i="0" lang="en-GB" sz="4400" u="none" cap="none" strike="noStrike">
                <a:solidFill>
                  <a:schemeClr val="lt1"/>
                </a:solidFill>
                <a:latin typeface="Arial"/>
                <a:ea typeface="Arial"/>
                <a:cs typeface="Arial"/>
                <a:sym typeface="Arial"/>
              </a:rPr>
            </a:br>
            <a:r>
              <a:rPr b="0" i="0" lang="en-GB" sz="4400" u="none" cap="none" strike="noStrike">
                <a:solidFill>
                  <a:schemeClr val="lt1"/>
                </a:solidFill>
                <a:latin typeface="Arial"/>
                <a:ea typeface="Arial"/>
                <a:cs typeface="Arial"/>
                <a:sym typeface="Arial"/>
              </a:rPr>
              <a:t>do not use them. These layouts </a:t>
            </a:r>
            <a:r>
              <a:rPr b="1" i="1" lang="en-GB" sz="4400" u="none" cap="none" strike="noStrike">
                <a:solidFill>
                  <a:schemeClr val="lt1"/>
                </a:solidFill>
                <a:latin typeface="Arial"/>
                <a:ea typeface="Arial"/>
                <a:cs typeface="Arial"/>
                <a:sym typeface="Arial"/>
              </a:rPr>
              <a:t>are not </a:t>
            </a:r>
            <a:r>
              <a:rPr b="0" i="0" lang="en-GB" sz="4400" u="none" cap="none" strike="noStrike">
                <a:solidFill>
                  <a:schemeClr val="lt1"/>
                </a:solidFill>
                <a:latin typeface="Arial"/>
                <a:ea typeface="Arial"/>
                <a:cs typeface="Arial"/>
                <a:sym typeface="Arial"/>
              </a:rPr>
              <a:t>part of our corporate template.</a:t>
            </a:r>
            <a:br>
              <a:rPr b="0" i="0" lang="en-GB" sz="2800" u="none" cap="none" strike="noStrike">
                <a:solidFill>
                  <a:schemeClr val="lt1"/>
                </a:solidFill>
                <a:latin typeface="Arial"/>
                <a:ea typeface="Arial"/>
                <a:cs typeface="Arial"/>
                <a:sym typeface="Arial"/>
              </a:rPr>
            </a:br>
            <a:br>
              <a:rPr b="0" i="0" lang="en-GB" sz="2800" u="none" cap="none" strike="noStrike">
                <a:solidFill>
                  <a:schemeClr val="lt1"/>
                </a:solidFill>
                <a:latin typeface="Arial"/>
                <a:ea typeface="Arial"/>
                <a:cs typeface="Arial"/>
                <a:sym typeface="Arial"/>
              </a:rPr>
            </a:br>
            <a:endParaRPr b="0" i="0" sz="2800" u="none" cap="none" strike="noStrike">
              <a:solidFill>
                <a:schemeClr val="lt1"/>
              </a:solidFill>
              <a:latin typeface="Arial"/>
              <a:ea typeface="Arial"/>
              <a:cs typeface="Arial"/>
              <a:sym typeface="Arial"/>
            </a:endParaRPr>
          </a:p>
        </p:txBody>
      </p:sp>
      <p:grpSp>
        <p:nvGrpSpPr>
          <p:cNvPr id="297" name="Google Shape;297;p55"/>
          <p:cNvGrpSpPr/>
          <p:nvPr/>
        </p:nvGrpSpPr>
        <p:grpSpPr>
          <a:xfrm rot="8100000">
            <a:off x="10404875" y="3325227"/>
            <a:ext cx="1036788" cy="1036788"/>
            <a:chOff x="6095999" y="4963130"/>
            <a:chExt cx="1456719" cy="1456720"/>
          </a:xfrm>
        </p:grpSpPr>
        <p:sp>
          <p:nvSpPr>
            <p:cNvPr id="298" name="Google Shape;298;p55"/>
            <p:cNvSpPr/>
            <p:nvPr/>
          </p:nvSpPr>
          <p:spPr>
            <a:xfrm rot="5400000">
              <a:off x="5534135" y="5524995"/>
              <a:ext cx="1456719" cy="332990"/>
            </a:xfrm>
            <a:prstGeom prst="rect">
              <a:avLst/>
            </a:prstGeom>
            <a:solidFill>
              <a:schemeClr val="lt1"/>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9" name="Google Shape;299;p55"/>
            <p:cNvSpPr/>
            <p:nvPr/>
          </p:nvSpPr>
          <p:spPr>
            <a:xfrm rot="10800000">
              <a:off x="6096000" y="4963130"/>
              <a:ext cx="1456719" cy="332990"/>
            </a:xfrm>
            <a:prstGeom prst="rect">
              <a:avLst/>
            </a:prstGeom>
            <a:solidFill>
              <a:schemeClr val="lt1"/>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00" name="Google Shape;300;p55"/>
          <p:cNvSpPr/>
          <p:nvPr/>
        </p:nvSpPr>
        <p:spPr>
          <a:xfrm>
            <a:off x="430213" y="2588374"/>
            <a:ext cx="10152346" cy="22159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800"/>
              <a:buFont typeface="Arial"/>
              <a:buNone/>
            </a:pPr>
            <a:r>
              <a:rPr b="1" i="1" lang="en-GB" sz="13800" u="none" cap="none" strike="noStrike">
                <a:solidFill>
                  <a:schemeClr val="lt1"/>
                </a:solidFill>
                <a:latin typeface="Arial"/>
                <a:ea typeface="Arial"/>
                <a:cs typeface="Arial"/>
                <a:sym typeface="Arial"/>
              </a:rPr>
              <a:t>Do not use </a:t>
            </a:r>
            <a:endParaRPr b="1" i="1" sz="2400" u="none" cap="none" strike="noStrike">
              <a:solidFill>
                <a:schemeClr val="dk1"/>
              </a:solidFill>
              <a:latin typeface="Arial"/>
              <a:ea typeface="Arial"/>
              <a:cs typeface="Arial"/>
              <a:sym typeface="Arial"/>
            </a:endParaRPr>
          </a:p>
        </p:txBody>
      </p:sp>
      <p:sp>
        <p:nvSpPr>
          <p:cNvPr id="301" name="Google Shape;301;p55"/>
          <p:cNvSpPr txBox="1"/>
          <p:nvPr/>
        </p:nvSpPr>
        <p:spPr>
          <a:xfrm>
            <a:off x="430214" y="5186455"/>
            <a:ext cx="11356974" cy="96949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3755"/>
              </a:buClr>
              <a:buSzPts val="2000"/>
              <a:buFont typeface="Arial"/>
              <a:buNone/>
            </a:pPr>
            <a:r>
              <a:rPr b="0" i="0" lang="en-GB" sz="2000" u="none" cap="none" strike="noStrike">
                <a:solidFill>
                  <a:schemeClr val="lt1"/>
                </a:solidFill>
                <a:latin typeface="Arial"/>
                <a:ea typeface="Arial"/>
                <a:cs typeface="Arial"/>
                <a:sym typeface="Arial"/>
              </a:rPr>
              <a:t>Due to PowerPoint’s standard Copy/Paste functionality extra undesirable layouts can appear.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3755"/>
              </a:buClr>
              <a:buSzPts val="2000"/>
              <a:buFont typeface="Arial"/>
              <a:buNone/>
            </a:pPr>
            <a:r>
              <a:rPr b="0" i="0" lang="en-GB" sz="2000" u="none" cap="none" strike="noStrike">
                <a:solidFill>
                  <a:schemeClr val="lt1"/>
                </a:solidFill>
                <a:latin typeface="Arial"/>
                <a:ea typeface="Arial"/>
                <a:cs typeface="Arial"/>
                <a:sym typeface="Arial"/>
              </a:rPr>
              <a:t>Also notice: Layouts after this might contain potential confidential information.</a:t>
            </a:r>
            <a:br>
              <a:rPr b="0" i="0" lang="en-GB" sz="1800" u="none" cap="none" strike="noStrike">
                <a:solidFill>
                  <a:schemeClr val="lt1"/>
                </a:solidFill>
                <a:latin typeface="Arial"/>
                <a:ea typeface="Arial"/>
                <a:cs typeface="Arial"/>
                <a:sym typeface="Arial"/>
              </a:rPr>
            </a:br>
            <a:endParaRPr b="0" i="0" sz="1800" u="none" cap="none" strike="noStrike">
              <a:solidFill>
                <a:schemeClr val="lt1"/>
              </a:solidFill>
              <a:latin typeface="Arial"/>
              <a:ea typeface="Arial"/>
              <a:cs typeface="Arial"/>
              <a:sym typeface="Arial"/>
            </a:endParaRPr>
          </a:p>
        </p:txBody>
      </p:sp>
      <p:sp>
        <p:nvSpPr>
          <p:cNvPr id="302" name="Google Shape;302;p55"/>
          <p:cNvSpPr txBox="1"/>
          <p:nvPr>
            <p:ph idx="10" type="dt"/>
          </p:nvPr>
        </p:nvSpPr>
        <p:spPr>
          <a:xfrm>
            <a:off x="0" y="6912000"/>
            <a:ext cx="0" cy="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55"/>
          <p:cNvSpPr txBox="1"/>
          <p:nvPr>
            <p:ph idx="11" type="ftr"/>
          </p:nvPr>
        </p:nvSpPr>
        <p:spPr>
          <a:xfrm>
            <a:off x="0" y="6912000"/>
            <a:ext cx="0" cy="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55"/>
          <p:cNvSpPr txBox="1"/>
          <p:nvPr>
            <p:ph idx="12" type="sldNum"/>
          </p:nvPr>
        </p:nvSpPr>
        <p:spPr>
          <a:xfrm>
            <a:off x="0" y="6912000"/>
            <a:ext cx="0" cy="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line">
  <p:cSld name="1_title and line">
    <p:spTree>
      <p:nvGrpSpPr>
        <p:cNvPr id="305" name="Shape 305"/>
        <p:cNvGrpSpPr/>
        <p:nvPr/>
      </p:nvGrpSpPr>
      <p:grpSpPr>
        <a:xfrm>
          <a:off x="0" y="0"/>
          <a:ext cx="0" cy="0"/>
          <a:chOff x="0" y="0"/>
          <a:chExt cx="0" cy="0"/>
        </a:xfrm>
      </p:grpSpPr>
      <p:cxnSp>
        <p:nvCxnSpPr>
          <p:cNvPr id="306" name="Google Shape;306;p56"/>
          <p:cNvCxnSpPr/>
          <p:nvPr/>
        </p:nvCxnSpPr>
        <p:spPr>
          <a:xfrm>
            <a:off x="593725" y="1357313"/>
            <a:ext cx="11001375" cy="0"/>
          </a:xfrm>
          <a:prstGeom prst="straightConnector1">
            <a:avLst/>
          </a:prstGeom>
          <a:noFill/>
          <a:ln cap="flat" cmpd="sng" w="9525">
            <a:solidFill>
              <a:srgbClr val="898989"/>
            </a:solidFill>
            <a:prstDash val="solid"/>
            <a:miter lim="800000"/>
            <a:headEnd len="sm" w="sm" type="none"/>
            <a:tailEnd len="sm" w="sm" type="none"/>
          </a:ln>
        </p:spPr>
      </p:cxnSp>
      <p:sp>
        <p:nvSpPr>
          <p:cNvPr id="307" name="Google Shape;307;p56"/>
          <p:cNvSpPr txBox="1"/>
          <p:nvPr>
            <p:ph type="title"/>
          </p:nvPr>
        </p:nvSpPr>
        <p:spPr>
          <a:xfrm>
            <a:off x="521120" y="452240"/>
            <a:ext cx="11001599" cy="464939"/>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rgbClr val="004E6B"/>
              </a:buClr>
              <a:buSzPts val="2400"/>
              <a:buFont typeface="Verdana"/>
              <a:buNone/>
              <a:defRPr b="1" sz="2400">
                <a:solidFill>
                  <a:srgbClr val="004E6B"/>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8" name="Google Shape;308;p56"/>
          <p:cNvSpPr txBox="1"/>
          <p:nvPr>
            <p:ph idx="1" type="body"/>
          </p:nvPr>
        </p:nvSpPr>
        <p:spPr>
          <a:xfrm>
            <a:off x="594000" y="882139"/>
            <a:ext cx="10928719" cy="215444"/>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SzPts val="1400"/>
              <a:buNone/>
              <a:defRPr sz="1400">
                <a:solidFill>
                  <a:srgbClr val="69B8D6"/>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309" name="Google Shape;309;p56"/>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r>
              <a:rPr lang="en-GB"/>
              <a:t>|</a:t>
            </a:r>
            <a:fld id="{00000000-1234-1234-1234-123412341234}" type="slidenum">
              <a:rPr b="1" lang="en-GB"/>
              <a:t>‹#›</a:t>
            </a:fld>
            <a:endParaRPr b="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 showMasterSp="0">
  <p:cSld name="Title B">
    <p:spTree>
      <p:nvGrpSpPr>
        <p:cNvPr id="41" name="Shape 41"/>
        <p:cNvGrpSpPr/>
        <p:nvPr/>
      </p:nvGrpSpPr>
      <p:grpSpPr>
        <a:xfrm>
          <a:off x="0" y="0"/>
          <a:ext cx="0" cy="0"/>
          <a:chOff x="0" y="0"/>
          <a:chExt cx="0" cy="0"/>
        </a:xfrm>
      </p:grpSpPr>
      <p:sp>
        <p:nvSpPr>
          <p:cNvPr id="42" name="Google Shape;42;p22"/>
          <p:cNvSpPr txBox="1"/>
          <p:nvPr>
            <p:ph type="ctrTitle"/>
          </p:nvPr>
        </p:nvSpPr>
        <p:spPr>
          <a:xfrm>
            <a:off x="500063" y="2732088"/>
            <a:ext cx="5473700" cy="1816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2"/>
          <p:cNvSpPr/>
          <p:nvPr>
            <p:ph idx="2" type="pic"/>
          </p:nvPr>
        </p:nvSpPr>
        <p:spPr>
          <a:xfrm>
            <a:off x="6218238" y="492125"/>
            <a:ext cx="5472112" cy="5145088"/>
          </a:xfrm>
          <a:prstGeom prst="rect">
            <a:avLst/>
          </a:prstGeom>
          <a:noFill/>
          <a:ln>
            <a:noFill/>
          </a:ln>
        </p:spPr>
        <p:txBody>
          <a:bodyPr anchorCtr="0" anchor="t" bIns="0" lIns="144000" spcFirstLastPara="1" rIns="0" wrap="square" tIns="108000">
            <a:noAutofit/>
          </a:bodyPr>
          <a:lstStyle>
            <a:lvl1pPr lvl="0" marR="0" rtl="0" algn="ctr">
              <a:lnSpc>
                <a:spcPct val="100000"/>
              </a:lnSpc>
              <a:spcBef>
                <a:spcPts val="0"/>
              </a:spcBef>
              <a:spcAft>
                <a:spcPts val="0"/>
              </a:spcAft>
              <a:buClr>
                <a:schemeClr val="accent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44" name="Google Shape;44;p22"/>
          <p:cNvSpPr txBox="1"/>
          <p:nvPr>
            <p:ph idx="1" type="body"/>
          </p:nvPr>
        </p:nvSpPr>
        <p:spPr>
          <a:xfrm>
            <a:off x="499669" y="6112252"/>
            <a:ext cx="2629369" cy="14050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900"/>
              <a:buNone/>
              <a:defRPr sz="900">
                <a:solidFill>
                  <a:schemeClr val="dk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45" name="Google Shape;45;p22"/>
          <p:cNvSpPr txBox="1"/>
          <p:nvPr>
            <p:ph idx="10" type="dt"/>
          </p:nvPr>
        </p:nvSpPr>
        <p:spPr>
          <a:xfrm>
            <a:off x="501726" y="6247262"/>
            <a:ext cx="2627312" cy="14091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46" name="Google Shape;46;p22"/>
          <p:cNvPicPr preferRelativeResize="0"/>
          <p:nvPr/>
        </p:nvPicPr>
        <p:blipFill rotWithShape="1">
          <a:blip r:embed="rId2">
            <a:alphaModFix/>
          </a:blip>
          <a:srcRect b="0" l="0" r="0" t="0"/>
          <a:stretch/>
        </p:blipFill>
        <p:spPr>
          <a:xfrm>
            <a:off x="9786747" y="6057799"/>
            <a:ext cx="1905000" cy="42560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A" showMasterSp="0">
  <p:cSld name="Agenda A">
    <p:bg>
      <p:bgPr>
        <a:solidFill>
          <a:schemeClr val="accent2"/>
        </a:solidFill>
      </p:bgPr>
    </p:bg>
    <p:spTree>
      <p:nvGrpSpPr>
        <p:cNvPr id="47" name="Shape 47"/>
        <p:cNvGrpSpPr/>
        <p:nvPr/>
      </p:nvGrpSpPr>
      <p:grpSpPr>
        <a:xfrm>
          <a:off x="0" y="0"/>
          <a:ext cx="0" cy="0"/>
          <a:chOff x="0" y="0"/>
          <a:chExt cx="0" cy="0"/>
        </a:xfrm>
      </p:grpSpPr>
      <p:sp>
        <p:nvSpPr>
          <p:cNvPr id="48" name="Google Shape;48;p23"/>
          <p:cNvSpPr txBox="1"/>
          <p:nvPr>
            <p:ph type="title"/>
          </p:nvPr>
        </p:nvSpPr>
        <p:spPr>
          <a:xfrm>
            <a:off x="500063" y="501649"/>
            <a:ext cx="11190287"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8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3"/>
          <p:cNvSpPr txBox="1"/>
          <p:nvPr>
            <p:ph idx="1" type="body"/>
          </p:nvPr>
        </p:nvSpPr>
        <p:spPr>
          <a:xfrm>
            <a:off x="500062" y="1943100"/>
            <a:ext cx="954087" cy="3701025"/>
          </a:xfrm>
          <a:prstGeom prst="rect">
            <a:avLst/>
          </a:prstGeom>
          <a:noFill/>
          <a:ln>
            <a:noFill/>
          </a:ln>
        </p:spPr>
        <p:txBody>
          <a:bodyPr anchorCtr="0" anchor="t" bIns="0" lIns="0" spcFirstLastPara="1" rIns="0" wrap="square" tIns="0">
            <a:noAutofit/>
          </a:bodyPr>
          <a:lstStyle>
            <a:lvl1pPr indent="-330200" lvl="0" marL="457200" algn="l">
              <a:lnSpc>
                <a:spcPct val="80000"/>
              </a:lnSpc>
              <a:spcBef>
                <a:spcPts val="0"/>
              </a:spcBef>
              <a:spcAft>
                <a:spcPts val="0"/>
              </a:spcAft>
              <a:buSzPts val="1600"/>
              <a:buFont typeface="Arial"/>
              <a:buChar char="​"/>
              <a:defRPr b="0" i="0" sz="1600">
                <a:solidFill>
                  <a:schemeClr val="lt1"/>
                </a:solidFill>
                <a:latin typeface="Arial"/>
                <a:ea typeface="Arial"/>
                <a:cs typeface="Arial"/>
                <a:sym typeface="Arial"/>
              </a:defRPr>
            </a:lvl1pPr>
            <a:lvl2pPr indent="-330200" lvl="1" marL="914400" algn="l">
              <a:lnSpc>
                <a:spcPct val="80000"/>
              </a:lnSpc>
              <a:spcBef>
                <a:spcPts val="600"/>
              </a:spcBef>
              <a:spcAft>
                <a:spcPts val="0"/>
              </a:spcAft>
              <a:buSzPts val="1600"/>
              <a:buFont typeface="Arial"/>
              <a:buChar char="​"/>
              <a:defRPr b="0" i="0" sz="1600">
                <a:solidFill>
                  <a:schemeClr val="accent1"/>
                </a:solidFill>
                <a:latin typeface="Arial"/>
                <a:ea typeface="Arial"/>
                <a:cs typeface="Arial"/>
                <a:sym typeface="Arial"/>
              </a:defRPr>
            </a:lvl2pPr>
            <a:lvl3pPr indent="-330200" lvl="2" marL="1371600" algn="l">
              <a:lnSpc>
                <a:spcPct val="80000"/>
              </a:lnSpc>
              <a:spcBef>
                <a:spcPts val="600"/>
              </a:spcBef>
              <a:spcAft>
                <a:spcPts val="0"/>
              </a:spcAft>
              <a:buSzPts val="1600"/>
              <a:buFont typeface="Arial"/>
              <a:buChar char="​"/>
              <a:defRPr b="0" i="0" sz="1600">
                <a:solidFill>
                  <a:schemeClr val="lt1"/>
                </a:solidFill>
                <a:latin typeface="Arial"/>
                <a:ea typeface="Arial"/>
                <a:cs typeface="Arial"/>
                <a:sym typeface="Arial"/>
              </a:defRPr>
            </a:lvl3pPr>
            <a:lvl4pPr indent="-330200" lvl="3" marL="1828800" algn="l">
              <a:lnSpc>
                <a:spcPct val="80000"/>
              </a:lnSpc>
              <a:spcBef>
                <a:spcPts val="600"/>
              </a:spcBef>
              <a:spcAft>
                <a:spcPts val="0"/>
              </a:spcAft>
              <a:buClr>
                <a:schemeClr val="accent1"/>
              </a:buClr>
              <a:buSzPts val="1600"/>
              <a:buFont typeface="Arial"/>
              <a:buChar char="​"/>
              <a:defRPr b="0" i="0" sz="1600">
                <a:solidFill>
                  <a:schemeClr val="accent1"/>
                </a:solidFill>
                <a:latin typeface="Arial"/>
                <a:ea typeface="Arial"/>
                <a:cs typeface="Arial"/>
                <a:sym typeface="Arial"/>
              </a:defRPr>
            </a:lvl4pPr>
            <a:lvl5pPr indent="-330200" lvl="4" marL="2286000" algn="l">
              <a:lnSpc>
                <a:spcPct val="80000"/>
              </a:lnSpc>
              <a:spcBef>
                <a:spcPts val="600"/>
              </a:spcBef>
              <a:spcAft>
                <a:spcPts val="0"/>
              </a:spcAft>
              <a:buClr>
                <a:schemeClr val="lt1"/>
              </a:buClr>
              <a:buSzPts val="1600"/>
              <a:buFont typeface="Arial"/>
              <a:buChar char="​"/>
              <a:defRPr b="0" i="0" sz="1600">
                <a:solidFill>
                  <a:schemeClr val="lt1"/>
                </a:solidFill>
                <a:latin typeface="Arial"/>
                <a:ea typeface="Arial"/>
                <a:cs typeface="Arial"/>
                <a:sym typeface="Arial"/>
              </a:defRPr>
            </a:lvl5pPr>
            <a:lvl6pPr indent="-330200" lvl="5" marL="2743200" algn="l">
              <a:lnSpc>
                <a:spcPct val="80000"/>
              </a:lnSpc>
              <a:spcBef>
                <a:spcPts val="600"/>
              </a:spcBef>
              <a:spcAft>
                <a:spcPts val="0"/>
              </a:spcAft>
              <a:buSzPts val="1600"/>
              <a:buFont typeface="Arial"/>
              <a:buChar char="​"/>
              <a:defRPr b="0" i="0" sz="1600">
                <a:solidFill>
                  <a:schemeClr val="accent1"/>
                </a:solidFill>
                <a:latin typeface="Arial"/>
                <a:ea typeface="Arial"/>
                <a:cs typeface="Arial"/>
                <a:sym typeface="Arial"/>
              </a:defRPr>
            </a:lvl6pPr>
            <a:lvl7pPr indent="-330200" lvl="6" marL="3200400" algn="l">
              <a:lnSpc>
                <a:spcPct val="80000"/>
              </a:lnSpc>
              <a:spcBef>
                <a:spcPts val="600"/>
              </a:spcBef>
              <a:spcAft>
                <a:spcPts val="0"/>
              </a:spcAft>
              <a:buClr>
                <a:schemeClr val="lt1"/>
              </a:buClr>
              <a:buSzPts val="1600"/>
              <a:buFont typeface="Arial"/>
              <a:buChar char="​"/>
              <a:defRPr b="0" i="0" sz="1600">
                <a:solidFill>
                  <a:schemeClr val="lt1"/>
                </a:solidFill>
                <a:latin typeface="Arial"/>
                <a:ea typeface="Arial"/>
                <a:cs typeface="Arial"/>
                <a:sym typeface="Arial"/>
              </a:defRPr>
            </a:lvl7pPr>
            <a:lvl8pPr indent="-330200" lvl="7" marL="3657600" algn="l">
              <a:lnSpc>
                <a:spcPct val="80000"/>
              </a:lnSpc>
              <a:spcBef>
                <a:spcPts val="600"/>
              </a:spcBef>
              <a:spcAft>
                <a:spcPts val="0"/>
              </a:spcAft>
              <a:buClr>
                <a:schemeClr val="accent1"/>
              </a:buClr>
              <a:buSzPts val="1600"/>
              <a:buFont typeface="Arial"/>
              <a:buChar char="​"/>
              <a:defRPr b="0" i="0" sz="1600">
                <a:solidFill>
                  <a:schemeClr val="accent1"/>
                </a:solidFill>
                <a:latin typeface="Arial"/>
                <a:ea typeface="Arial"/>
                <a:cs typeface="Arial"/>
                <a:sym typeface="Arial"/>
              </a:defRPr>
            </a:lvl8pPr>
            <a:lvl9pPr indent="-330200" lvl="8" marL="4114800" algn="l">
              <a:lnSpc>
                <a:spcPct val="80000"/>
              </a:lnSpc>
              <a:spcBef>
                <a:spcPts val="600"/>
              </a:spcBef>
              <a:spcAft>
                <a:spcPts val="600"/>
              </a:spcAft>
              <a:buClr>
                <a:schemeClr val="lt1"/>
              </a:buClr>
              <a:buSzPts val="1600"/>
              <a:buFont typeface="Arial"/>
              <a:buChar char="​"/>
              <a:defRPr b="0" i="0" sz="1600">
                <a:solidFill>
                  <a:schemeClr val="lt1"/>
                </a:solidFill>
                <a:latin typeface="Arial"/>
                <a:ea typeface="Arial"/>
                <a:cs typeface="Arial"/>
                <a:sym typeface="Arial"/>
              </a:defRPr>
            </a:lvl9pPr>
          </a:lstStyle>
          <a:p/>
        </p:txBody>
      </p:sp>
      <p:sp>
        <p:nvSpPr>
          <p:cNvPr id="50" name="Google Shape;50;p23"/>
          <p:cNvSpPr txBox="1"/>
          <p:nvPr>
            <p:ph idx="2" type="body"/>
          </p:nvPr>
        </p:nvSpPr>
        <p:spPr>
          <a:xfrm>
            <a:off x="1671637" y="1943100"/>
            <a:ext cx="4546601" cy="3701025"/>
          </a:xfrm>
          <a:prstGeom prst="rect">
            <a:avLst/>
          </a:prstGeom>
          <a:noFill/>
          <a:ln>
            <a:noFill/>
          </a:ln>
        </p:spPr>
        <p:txBody>
          <a:bodyPr anchorCtr="0" anchor="t" bIns="0" lIns="0" spcFirstLastPara="1" rIns="0" wrap="square" tIns="0">
            <a:noAutofit/>
          </a:bodyPr>
          <a:lstStyle>
            <a:lvl1pPr indent="-330200" lvl="0" marL="457200" algn="l">
              <a:lnSpc>
                <a:spcPct val="80000"/>
              </a:lnSpc>
              <a:spcBef>
                <a:spcPts val="0"/>
              </a:spcBef>
              <a:spcAft>
                <a:spcPts val="0"/>
              </a:spcAft>
              <a:buSzPts val="1600"/>
              <a:buFont typeface="Arial"/>
              <a:buChar char="​"/>
              <a:defRPr b="0" i="0" sz="1600">
                <a:solidFill>
                  <a:schemeClr val="lt1"/>
                </a:solidFill>
                <a:latin typeface="Arial"/>
                <a:ea typeface="Arial"/>
                <a:cs typeface="Arial"/>
                <a:sym typeface="Arial"/>
              </a:defRPr>
            </a:lvl1pPr>
            <a:lvl2pPr indent="-330200" lvl="1" marL="914400" algn="l">
              <a:lnSpc>
                <a:spcPct val="80000"/>
              </a:lnSpc>
              <a:spcBef>
                <a:spcPts val="600"/>
              </a:spcBef>
              <a:spcAft>
                <a:spcPts val="0"/>
              </a:spcAft>
              <a:buSzPts val="1600"/>
              <a:buFont typeface="Arial"/>
              <a:buChar char="​"/>
              <a:defRPr b="0" i="0" sz="1600">
                <a:solidFill>
                  <a:schemeClr val="accent1"/>
                </a:solidFill>
                <a:latin typeface="Arial"/>
                <a:ea typeface="Arial"/>
                <a:cs typeface="Arial"/>
                <a:sym typeface="Arial"/>
              </a:defRPr>
            </a:lvl2pPr>
            <a:lvl3pPr indent="-330200" lvl="2" marL="1371600" algn="l">
              <a:lnSpc>
                <a:spcPct val="80000"/>
              </a:lnSpc>
              <a:spcBef>
                <a:spcPts val="600"/>
              </a:spcBef>
              <a:spcAft>
                <a:spcPts val="0"/>
              </a:spcAft>
              <a:buSzPts val="1600"/>
              <a:buFont typeface="Arial"/>
              <a:buChar char="​"/>
              <a:defRPr b="0" i="0" sz="1600">
                <a:solidFill>
                  <a:schemeClr val="lt1"/>
                </a:solidFill>
                <a:latin typeface="Arial"/>
                <a:ea typeface="Arial"/>
                <a:cs typeface="Arial"/>
                <a:sym typeface="Arial"/>
              </a:defRPr>
            </a:lvl3pPr>
            <a:lvl4pPr indent="-330200" lvl="3" marL="1828800" algn="l">
              <a:lnSpc>
                <a:spcPct val="80000"/>
              </a:lnSpc>
              <a:spcBef>
                <a:spcPts val="600"/>
              </a:spcBef>
              <a:spcAft>
                <a:spcPts val="0"/>
              </a:spcAft>
              <a:buClr>
                <a:schemeClr val="accent1"/>
              </a:buClr>
              <a:buSzPts val="1600"/>
              <a:buFont typeface="Arial"/>
              <a:buChar char="​"/>
              <a:defRPr b="0" i="0" sz="1600">
                <a:solidFill>
                  <a:schemeClr val="accent1"/>
                </a:solidFill>
                <a:latin typeface="Arial"/>
                <a:ea typeface="Arial"/>
                <a:cs typeface="Arial"/>
                <a:sym typeface="Arial"/>
              </a:defRPr>
            </a:lvl4pPr>
            <a:lvl5pPr indent="-330200" lvl="4" marL="2286000" algn="l">
              <a:lnSpc>
                <a:spcPct val="80000"/>
              </a:lnSpc>
              <a:spcBef>
                <a:spcPts val="600"/>
              </a:spcBef>
              <a:spcAft>
                <a:spcPts val="0"/>
              </a:spcAft>
              <a:buClr>
                <a:schemeClr val="lt1"/>
              </a:buClr>
              <a:buSzPts val="1600"/>
              <a:buFont typeface="Arial"/>
              <a:buChar char="​"/>
              <a:defRPr b="0" i="0" sz="1600">
                <a:solidFill>
                  <a:schemeClr val="lt1"/>
                </a:solidFill>
                <a:latin typeface="Arial"/>
                <a:ea typeface="Arial"/>
                <a:cs typeface="Arial"/>
                <a:sym typeface="Arial"/>
              </a:defRPr>
            </a:lvl5pPr>
            <a:lvl6pPr indent="-330200" lvl="5" marL="2743200" algn="l">
              <a:lnSpc>
                <a:spcPct val="80000"/>
              </a:lnSpc>
              <a:spcBef>
                <a:spcPts val="600"/>
              </a:spcBef>
              <a:spcAft>
                <a:spcPts val="0"/>
              </a:spcAft>
              <a:buSzPts val="1600"/>
              <a:buFont typeface="Arial"/>
              <a:buChar char="​"/>
              <a:defRPr b="0" i="0" sz="1600">
                <a:solidFill>
                  <a:schemeClr val="accent1"/>
                </a:solidFill>
              </a:defRPr>
            </a:lvl6pPr>
            <a:lvl7pPr indent="-330200" lvl="6" marL="3200400" algn="l">
              <a:lnSpc>
                <a:spcPct val="80000"/>
              </a:lnSpc>
              <a:spcBef>
                <a:spcPts val="600"/>
              </a:spcBef>
              <a:spcAft>
                <a:spcPts val="0"/>
              </a:spcAft>
              <a:buClr>
                <a:schemeClr val="lt1"/>
              </a:buClr>
              <a:buSzPts val="1600"/>
              <a:buFont typeface="Arial"/>
              <a:buChar char="​"/>
              <a:defRPr b="0" i="0" sz="1600">
                <a:solidFill>
                  <a:schemeClr val="lt1"/>
                </a:solidFill>
              </a:defRPr>
            </a:lvl7pPr>
            <a:lvl8pPr indent="-330200" lvl="7" marL="3657600" algn="l">
              <a:lnSpc>
                <a:spcPct val="80000"/>
              </a:lnSpc>
              <a:spcBef>
                <a:spcPts val="600"/>
              </a:spcBef>
              <a:spcAft>
                <a:spcPts val="0"/>
              </a:spcAft>
              <a:buClr>
                <a:schemeClr val="accent1"/>
              </a:buClr>
              <a:buSzPts val="1600"/>
              <a:buFont typeface="Arial"/>
              <a:buChar char="​"/>
              <a:defRPr b="0" i="0" sz="1600">
                <a:solidFill>
                  <a:schemeClr val="accent1"/>
                </a:solidFill>
              </a:defRPr>
            </a:lvl8pPr>
            <a:lvl9pPr indent="-330200" lvl="8" marL="4114800" algn="l">
              <a:lnSpc>
                <a:spcPct val="80000"/>
              </a:lnSpc>
              <a:spcBef>
                <a:spcPts val="600"/>
              </a:spcBef>
              <a:spcAft>
                <a:spcPts val="600"/>
              </a:spcAft>
              <a:buClr>
                <a:schemeClr val="lt1"/>
              </a:buClr>
              <a:buSzPts val="1600"/>
              <a:buFont typeface="Arial"/>
              <a:buChar char="​"/>
              <a:defRPr b="0" i="0" sz="1600">
                <a:solidFill>
                  <a:schemeClr val="lt1"/>
                </a:solidFill>
              </a:defRPr>
            </a:lvl9pPr>
          </a:lstStyle>
          <a:p/>
        </p:txBody>
      </p:sp>
      <p:sp>
        <p:nvSpPr>
          <p:cNvPr id="51" name="Google Shape;51;p23"/>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53" name="Google Shape;53;p23"/>
          <p:cNvPicPr preferRelativeResize="0"/>
          <p:nvPr/>
        </p:nvPicPr>
        <p:blipFill rotWithShape="1">
          <a:blip r:embed="rId2">
            <a:alphaModFix/>
          </a:blip>
          <a:srcRect b="0" l="0" r="0" t="0"/>
          <a:stretch/>
        </p:blipFill>
        <p:spPr>
          <a:xfrm>
            <a:off x="10259676" y="6134617"/>
            <a:ext cx="1435438" cy="32069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B">
  <p:cSld name="Agenda B">
    <p:spTree>
      <p:nvGrpSpPr>
        <p:cNvPr id="54" name="Shape 54"/>
        <p:cNvGrpSpPr/>
        <p:nvPr/>
      </p:nvGrpSpPr>
      <p:grpSpPr>
        <a:xfrm>
          <a:off x="0" y="0"/>
          <a:ext cx="0" cy="0"/>
          <a:chOff x="0" y="0"/>
          <a:chExt cx="0" cy="0"/>
        </a:xfrm>
      </p:grpSpPr>
      <p:sp>
        <p:nvSpPr>
          <p:cNvPr id="55" name="Google Shape;55;p24"/>
          <p:cNvSpPr txBox="1"/>
          <p:nvPr>
            <p:ph type="title"/>
          </p:nvPr>
        </p:nvSpPr>
        <p:spPr>
          <a:xfrm>
            <a:off x="500063" y="501649"/>
            <a:ext cx="11190287"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 type="body"/>
          </p:nvPr>
        </p:nvSpPr>
        <p:spPr>
          <a:xfrm>
            <a:off x="500062" y="1943101"/>
            <a:ext cx="954087" cy="3696826"/>
          </a:xfrm>
          <a:prstGeom prst="rect">
            <a:avLst/>
          </a:prstGeom>
          <a:noFill/>
          <a:ln>
            <a:noFill/>
          </a:ln>
        </p:spPr>
        <p:txBody>
          <a:bodyPr anchorCtr="0" anchor="t" bIns="0" lIns="0" spcFirstLastPara="1" rIns="0" wrap="square" tIns="0">
            <a:noAutofit/>
          </a:bodyPr>
          <a:lstStyle>
            <a:lvl1pPr indent="-330200" lvl="0" marL="457200" algn="l">
              <a:lnSpc>
                <a:spcPct val="80000"/>
              </a:lnSpc>
              <a:spcBef>
                <a:spcPts val="0"/>
              </a:spcBef>
              <a:spcAft>
                <a:spcPts val="0"/>
              </a:spcAft>
              <a:buSzPts val="1600"/>
              <a:buFont typeface="Arial"/>
              <a:buChar char="​"/>
              <a:defRPr b="0" i="0" sz="1600">
                <a:solidFill>
                  <a:schemeClr val="dk1"/>
                </a:solidFill>
                <a:latin typeface="Arial"/>
                <a:ea typeface="Arial"/>
                <a:cs typeface="Arial"/>
                <a:sym typeface="Arial"/>
              </a:defRPr>
            </a:lvl1pPr>
            <a:lvl2pPr indent="-330200" lvl="1" marL="914400" algn="l">
              <a:lnSpc>
                <a:spcPct val="80000"/>
              </a:lnSpc>
              <a:spcBef>
                <a:spcPts val="600"/>
              </a:spcBef>
              <a:spcAft>
                <a:spcPts val="0"/>
              </a:spcAft>
              <a:buSzPts val="1600"/>
              <a:buFont typeface="Arial"/>
              <a:buChar char="​"/>
              <a:defRPr b="0" i="0" sz="1600">
                <a:solidFill>
                  <a:schemeClr val="accent1"/>
                </a:solidFill>
                <a:latin typeface="Arial"/>
                <a:ea typeface="Arial"/>
                <a:cs typeface="Arial"/>
                <a:sym typeface="Arial"/>
              </a:defRPr>
            </a:lvl2pPr>
            <a:lvl3pPr indent="-330200" lvl="2" marL="1371600" algn="l">
              <a:lnSpc>
                <a:spcPct val="80000"/>
              </a:lnSpc>
              <a:spcBef>
                <a:spcPts val="600"/>
              </a:spcBef>
              <a:spcAft>
                <a:spcPts val="0"/>
              </a:spcAft>
              <a:buSzPts val="1600"/>
              <a:buFont typeface="Arial"/>
              <a:buChar char="​"/>
              <a:defRPr b="0" i="0" sz="1600">
                <a:solidFill>
                  <a:schemeClr val="dk1"/>
                </a:solidFill>
                <a:latin typeface="Arial"/>
                <a:ea typeface="Arial"/>
                <a:cs typeface="Arial"/>
                <a:sym typeface="Arial"/>
              </a:defRPr>
            </a:lvl3pPr>
            <a:lvl4pPr indent="-330200" lvl="3" marL="1828800" algn="l">
              <a:lnSpc>
                <a:spcPct val="80000"/>
              </a:lnSpc>
              <a:spcBef>
                <a:spcPts val="600"/>
              </a:spcBef>
              <a:spcAft>
                <a:spcPts val="0"/>
              </a:spcAft>
              <a:buClr>
                <a:schemeClr val="accent1"/>
              </a:buClr>
              <a:buSzPts val="1600"/>
              <a:buFont typeface="Arial"/>
              <a:buChar char="​"/>
              <a:defRPr b="0" i="0" sz="1600">
                <a:solidFill>
                  <a:schemeClr val="accent1"/>
                </a:solidFill>
                <a:latin typeface="Arial"/>
                <a:ea typeface="Arial"/>
                <a:cs typeface="Arial"/>
                <a:sym typeface="Arial"/>
              </a:defRPr>
            </a:lvl4pPr>
            <a:lvl5pPr indent="-330200" lvl="4" marL="2286000" algn="l">
              <a:lnSpc>
                <a:spcPct val="80000"/>
              </a:lnSpc>
              <a:spcBef>
                <a:spcPts val="600"/>
              </a:spcBef>
              <a:spcAft>
                <a:spcPts val="0"/>
              </a:spcAft>
              <a:buClr>
                <a:schemeClr val="dk1"/>
              </a:buClr>
              <a:buSzPts val="1600"/>
              <a:buFont typeface="Arial"/>
              <a:buChar char="​"/>
              <a:defRPr b="0" i="0" sz="1600">
                <a:solidFill>
                  <a:schemeClr val="dk1"/>
                </a:solidFill>
                <a:latin typeface="Arial"/>
                <a:ea typeface="Arial"/>
                <a:cs typeface="Arial"/>
                <a:sym typeface="Arial"/>
              </a:defRPr>
            </a:lvl5pPr>
            <a:lvl6pPr indent="-330200" lvl="5" marL="2743200" algn="l">
              <a:lnSpc>
                <a:spcPct val="80000"/>
              </a:lnSpc>
              <a:spcBef>
                <a:spcPts val="600"/>
              </a:spcBef>
              <a:spcAft>
                <a:spcPts val="0"/>
              </a:spcAft>
              <a:buSzPts val="1600"/>
              <a:buFont typeface="Arial"/>
              <a:buChar char="​"/>
              <a:defRPr b="0" i="0" sz="1600">
                <a:solidFill>
                  <a:schemeClr val="accent1"/>
                </a:solidFill>
                <a:latin typeface="Arial"/>
                <a:ea typeface="Arial"/>
                <a:cs typeface="Arial"/>
                <a:sym typeface="Arial"/>
              </a:defRPr>
            </a:lvl6pPr>
            <a:lvl7pPr indent="-330200" lvl="6" marL="3200400" algn="l">
              <a:lnSpc>
                <a:spcPct val="80000"/>
              </a:lnSpc>
              <a:spcBef>
                <a:spcPts val="600"/>
              </a:spcBef>
              <a:spcAft>
                <a:spcPts val="0"/>
              </a:spcAft>
              <a:buClr>
                <a:schemeClr val="dk1"/>
              </a:buClr>
              <a:buSzPts val="1600"/>
              <a:buFont typeface="Arial"/>
              <a:buChar char="​"/>
              <a:defRPr b="0" i="0" sz="1600">
                <a:solidFill>
                  <a:schemeClr val="dk1"/>
                </a:solidFill>
                <a:latin typeface="Arial"/>
                <a:ea typeface="Arial"/>
                <a:cs typeface="Arial"/>
                <a:sym typeface="Arial"/>
              </a:defRPr>
            </a:lvl7pPr>
            <a:lvl8pPr indent="-330200" lvl="7" marL="3657600" algn="l">
              <a:lnSpc>
                <a:spcPct val="80000"/>
              </a:lnSpc>
              <a:spcBef>
                <a:spcPts val="600"/>
              </a:spcBef>
              <a:spcAft>
                <a:spcPts val="0"/>
              </a:spcAft>
              <a:buClr>
                <a:schemeClr val="accent1"/>
              </a:buClr>
              <a:buSzPts val="1600"/>
              <a:buFont typeface="Arial"/>
              <a:buChar char="​"/>
              <a:defRPr b="0" i="0" sz="1600">
                <a:solidFill>
                  <a:schemeClr val="accent1"/>
                </a:solidFill>
                <a:latin typeface="Arial"/>
                <a:ea typeface="Arial"/>
                <a:cs typeface="Arial"/>
                <a:sym typeface="Arial"/>
              </a:defRPr>
            </a:lvl8pPr>
            <a:lvl9pPr indent="-330200" lvl="8" marL="4114800" algn="l">
              <a:lnSpc>
                <a:spcPct val="80000"/>
              </a:lnSpc>
              <a:spcBef>
                <a:spcPts val="600"/>
              </a:spcBef>
              <a:spcAft>
                <a:spcPts val="600"/>
              </a:spcAft>
              <a:buClr>
                <a:schemeClr val="dk1"/>
              </a:buClr>
              <a:buSzPts val="1600"/>
              <a:buFont typeface="Arial"/>
              <a:buChar char="​"/>
              <a:defRPr b="0" i="0" sz="1600">
                <a:solidFill>
                  <a:schemeClr val="dk1"/>
                </a:solidFill>
                <a:latin typeface="Arial"/>
                <a:ea typeface="Arial"/>
                <a:cs typeface="Arial"/>
                <a:sym typeface="Arial"/>
              </a:defRPr>
            </a:lvl9pPr>
          </a:lstStyle>
          <a:p/>
        </p:txBody>
      </p:sp>
      <p:sp>
        <p:nvSpPr>
          <p:cNvPr id="57" name="Google Shape;57;p24"/>
          <p:cNvSpPr txBox="1"/>
          <p:nvPr>
            <p:ph idx="2" type="body"/>
          </p:nvPr>
        </p:nvSpPr>
        <p:spPr>
          <a:xfrm>
            <a:off x="1671637" y="1943101"/>
            <a:ext cx="4546601" cy="3696826"/>
          </a:xfrm>
          <a:prstGeom prst="rect">
            <a:avLst/>
          </a:prstGeom>
          <a:noFill/>
          <a:ln>
            <a:noFill/>
          </a:ln>
        </p:spPr>
        <p:txBody>
          <a:bodyPr anchorCtr="0" anchor="t" bIns="0" lIns="0" spcFirstLastPara="1" rIns="0" wrap="square" tIns="0">
            <a:noAutofit/>
          </a:bodyPr>
          <a:lstStyle>
            <a:lvl1pPr indent="-330200" lvl="0" marL="457200" algn="l">
              <a:lnSpc>
                <a:spcPct val="80000"/>
              </a:lnSpc>
              <a:spcBef>
                <a:spcPts val="0"/>
              </a:spcBef>
              <a:spcAft>
                <a:spcPts val="0"/>
              </a:spcAft>
              <a:buSzPts val="1600"/>
              <a:buFont typeface="Arial"/>
              <a:buChar char="​"/>
              <a:defRPr b="0" i="0" sz="1600">
                <a:solidFill>
                  <a:schemeClr val="dk1"/>
                </a:solidFill>
                <a:latin typeface="Arial"/>
                <a:ea typeface="Arial"/>
                <a:cs typeface="Arial"/>
                <a:sym typeface="Arial"/>
              </a:defRPr>
            </a:lvl1pPr>
            <a:lvl2pPr indent="-330200" lvl="1" marL="914400" algn="l">
              <a:lnSpc>
                <a:spcPct val="80000"/>
              </a:lnSpc>
              <a:spcBef>
                <a:spcPts val="600"/>
              </a:spcBef>
              <a:spcAft>
                <a:spcPts val="0"/>
              </a:spcAft>
              <a:buSzPts val="1600"/>
              <a:buFont typeface="Arial"/>
              <a:buChar char="​"/>
              <a:defRPr b="0" i="0" sz="1600">
                <a:solidFill>
                  <a:schemeClr val="accent1"/>
                </a:solidFill>
                <a:latin typeface="Arial"/>
                <a:ea typeface="Arial"/>
                <a:cs typeface="Arial"/>
                <a:sym typeface="Arial"/>
              </a:defRPr>
            </a:lvl2pPr>
            <a:lvl3pPr indent="-330200" lvl="2" marL="1371600" algn="l">
              <a:lnSpc>
                <a:spcPct val="80000"/>
              </a:lnSpc>
              <a:spcBef>
                <a:spcPts val="600"/>
              </a:spcBef>
              <a:spcAft>
                <a:spcPts val="0"/>
              </a:spcAft>
              <a:buSzPts val="1600"/>
              <a:buFont typeface="Arial"/>
              <a:buChar char="​"/>
              <a:defRPr b="0" i="0" sz="1600">
                <a:solidFill>
                  <a:schemeClr val="dk1"/>
                </a:solidFill>
                <a:latin typeface="Arial"/>
                <a:ea typeface="Arial"/>
                <a:cs typeface="Arial"/>
                <a:sym typeface="Arial"/>
              </a:defRPr>
            </a:lvl3pPr>
            <a:lvl4pPr indent="-330200" lvl="3" marL="1828800" algn="l">
              <a:lnSpc>
                <a:spcPct val="80000"/>
              </a:lnSpc>
              <a:spcBef>
                <a:spcPts val="600"/>
              </a:spcBef>
              <a:spcAft>
                <a:spcPts val="0"/>
              </a:spcAft>
              <a:buClr>
                <a:schemeClr val="accent1"/>
              </a:buClr>
              <a:buSzPts val="1600"/>
              <a:buFont typeface="Arial"/>
              <a:buChar char="​"/>
              <a:defRPr b="0" i="0" sz="1600">
                <a:solidFill>
                  <a:schemeClr val="accent1"/>
                </a:solidFill>
                <a:latin typeface="Arial"/>
                <a:ea typeface="Arial"/>
                <a:cs typeface="Arial"/>
                <a:sym typeface="Arial"/>
              </a:defRPr>
            </a:lvl4pPr>
            <a:lvl5pPr indent="-330200" lvl="4" marL="2286000" algn="l">
              <a:lnSpc>
                <a:spcPct val="80000"/>
              </a:lnSpc>
              <a:spcBef>
                <a:spcPts val="600"/>
              </a:spcBef>
              <a:spcAft>
                <a:spcPts val="0"/>
              </a:spcAft>
              <a:buClr>
                <a:schemeClr val="dk1"/>
              </a:buClr>
              <a:buSzPts val="1600"/>
              <a:buFont typeface="Arial"/>
              <a:buChar char="​"/>
              <a:defRPr b="0" i="0" sz="1600">
                <a:solidFill>
                  <a:schemeClr val="dk1"/>
                </a:solidFill>
                <a:latin typeface="Arial"/>
                <a:ea typeface="Arial"/>
                <a:cs typeface="Arial"/>
                <a:sym typeface="Arial"/>
              </a:defRPr>
            </a:lvl5pPr>
            <a:lvl6pPr indent="-330200" lvl="5" marL="2743200" algn="l">
              <a:lnSpc>
                <a:spcPct val="80000"/>
              </a:lnSpc>
              <a:spcBef>
                <a:spcPts val="600"/>
              </a:spcBef>
              <a:spcAft>
                <a:spcPts val="0"/>
              </a:spcAft>
              <a:buSzPts val="1600"/>
              <a:buFont typeface="Arial"/>
              <a:buChar char="​"/>
              <a:defRPr b="0" i="0" sz="1600">
                <a:solidFill>
                  <a:schemeClr val="accent1"/>
                </a:solidFill>
              </a:defRPr>
            </a:lvl6pPr>
            <a:lvl7pPr indent="-330200" lvl="6" marL="3200400" algn="l">
              <a:lnSpc>
                <a:spcPct val="80000"/>
              </a:lnSpc>
              <a:spcBef>
                <a:spcPts val="600"/>
              </a:spcBef>
              <a:spcAft>
                <a:spcPts val="0"/>
              </a:spcAft>
              <a:buClr>
                <a:schemeClr val="dk1"/>
              </a:buClr>
              <a:buSzPts val="1600"/>
              <a:buFont typeface="Arial"/>
              <a:buChar char="​"/>
              <a:defRPr b="0" i="0" sz="1600">
                <a:solidFill>
                  <a:schemeClr val="dk1"/>
                </a:solidFill>
              </a:defRPr>
            </a:lvl7pPr>
            <a:lvl8pPr indent="-330200" lvl="7" marL="3657600" algn="l">
              <a:lnSpc>
                <a:spcPct val="80000"/>
              </a:lnSpc>
              <a:spcBef>
                <a:spcPts val="600"/>
              </a:spcBef>
              <a:spcAft>
                <a:spcPts val="0"/>
              </a:spcAft>
              <a:buClr>
                <a:schemeClr val="accent1"/>
              </a:buClr>
              <a:buSzPts val="1600"/>
              <a:buFont typeface="Arial"/>
              <a:buChar char="​"/>
              <a:defRPr b="0" i="0" sz="1600">
                <a:solidFill>
                  <a:schemeClr val="accent1"/>
                </a:solidFill>
              </a:defRPr>
            </a:lvl8pPr>
            <a:lvl9pPr indent="-330200" lvl="8" marL="4114800" algn="l">
              <a:lnSpc>
                <a:spcPct val="80000"/>
              </a:lnSpc>
              <a:spcBef>
                <a:spcPts val="600"/>
              </a:spcBef>
              <a:spcAft>
                <a:spcPts val="600"/>
              </a:spcAft>
              <a:buClr>
                <a:schemeClr val="dk1"/>
              </a:buClr>
              <a:buSzPts val="1600"/>
              <a:buFont typeface="Arial"/>
              <a:buChar char="​"/>
              <a:defRPr b="0" i="0" sz="1600">
                <a:solidFill>
                  <a:schemeClr val="dk1"/>
                </a:solidFill>
              </a:defRPr>
            </a:lvl9pPr>
          </a:lstStyle>
          <a:p/>
        </p:txBody>
      </p:sp>
      <p:sp>
        <p:nvSpPr>
          <p:cNvPr id="58" name="Google Shape;58;p24"/>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4"/>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duction page">
  <p:cSld name="Introduction page">
    <p:spTree>
      <p:nvGrpSpPr>
        <p:cNvPr id="60" name="Shape 60"/>
        <p:cNvGrpSpPr/>
        <p:nvPr/>
      </p:nvGrpSpPr>
      <p:grpSpPr>
        <a:xfrm>
          <a:off x="0" y="0"/>
          <a:ext cx="0" cy="0"/>
          <a:chOff x="0" y="0"/>
          <a:chExt cx="0" cy="0"/>
        </a:xfrm>
      </p:grpSpPr>
      <p:sp>
        <p:nvSpPr>
          <p:cNvPr id="61" name="Google Shape;61;p25"/>
          <p:cNvSpPr txBox="1"/>
          <p:nvPr>
            <p:ph type="title"/>
          </p:nvPr>
        </p:nvSpPr>
        <p:spPr>
          <a:xfrm>
            <a:off x="500400" y="501649"/>
            <a:ext cx="5484476" cy="199072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5"/>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5"/>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64" name="Google Shape;64;p25"/>
          <p:cNvSpPr txBox="1"/>
          <p:nvPr>
            <p:ph idx="10" type="dt"/>
          </p:nvPr>
        </p:nvSpPr>
        <p:spPr>
          <a:xfrm>
            <a:off x="0" y="6858000"/>
            <a:ext cx="0" cy="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25"/>
          <p:cNvSpPr txBox="1"/>
          <p:nvPr>
            <p:ph idx="1" type="body"/>
          </p:nvPr>
        </p:nvSpPr>
        <p:spPr>
          <a:xfrm>
            <a:off x="4314825" y="3521075"/>
            <a:ext cx="7375525" cy="2116138"/>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0"/>
              </a:spcBef>
              <a:spcAft>
                <a:spcPts val="0"/>
              </a:spcAft>
              <a:buSzPts val="2400"/>
              <a:buFont typeface="Arial"/>
              <a:buChar char="​"/>
              <a:defRPr sz="2400">
                <a:latin typeface="Arial"/>
                <a:ea typeface="Arial"/>
                <a:cs typeface="Arial"/>
                <a:sym typeface="Arial"/>
              </a:defRPr>
            </a:lvl1pPr>
            <a:lvl2pPr indent="-381000" lvl="1" marL="914400" algn="l">
              <a:lnSpc>
                <a:spcPct val="100000"/>
              </a:lnSpc>
              <a:spcBef>
                <a:spcPts val="0"/>
              </a:spcBef>
              <a:spcAft>
                <a:spcPts val="0"/>
              </a:spcAft>
              <a:buSzPts val="2400"/>
              <a:buFont typeface="Arial"/>
              <a:buChar char="​"/>
              <a:defRPr sz="2400">
                <a:solidFill>
                  <a:schemeClr val="accent1"/>
                </a:solidFill>
                <a:latin typeface="Arial"/>
                <a:ea typeface="Arial"/>
                <a:cs typeface="Arial"/>
                <a:sym typeface="Arial"/>
              </a:defRPr>
            </a:lvl2pPr>
            <a:lvl3pPr indent="-330200" lvl="2" marL="1371600" algn="l">
              <a:lnSpc>
                <a:spcPct val="100000"/>
              </a:lnSpc>
              <a:spcBef>
                <a:spcPts val="300"/>
              </a:spcBef>
              <a:spcAft>
                <a:spcPts val="0"/>
              </a:spcAft>
              <a:buSzPts val="1600"/>
              <a:buChar char="•"/>
              <a:defRPr sz="1600"/>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picture">
  <p:cSld name="Text and picture">
    <p:spTree>
      <p:nvGrpSpPr>
        <p:cNvPr id="66" name="Shape 66"/>
        <p:cNvGrpSpPr/>
        <p:nvPr/>
      </p:nvGrpSpPr>
      <p:grpSpPr>
        <a:xfrm>
          <a:off x="0" y="0"/>
          <a:ext cx="0" cy="0"/>
          <a:chOff x="0" y="0"/>
          <a:chExt cx="0" cy="0"/>
        </a:xfrm>
      </p:grpSpPr>
      <p:sp>
        <p:nvSpPr>
          <p:cNvPr id="67" name="Google Shape;67;p26"/>
          <p:cNvSpPr txBox="1"/>
          <p:nvPr>
            <p:ph type="title"/>
          </p:nvPr>
        </p:nvSpPr>
        <p:spPr>
          <a:xfrm>
            <a:off x="500063" y="501649"/>
            <a:ext cx="6675437"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6"/>
          <p:cNvSpPr txBox="1"/>
          <p:nvPr>
            <p:ph idx="1" type="body"/>
          </p:nvPr>
        </p:nvSpPr>
        <p:spPr>
          <a:xfrm>
            <a:off x="500063" y="1943100"/>
            <a:ext cx="6675437" cy="3694113"/>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69" name="Google Shape;69;p26"/>
          <p:cNvSpPr/>
          <p:nvPr>
            <p:ph idx="2" type="pic"/>
          </p:nvPr>
        </p:nvSpPr>
        <p:spPr>
          <a:xfrm>
            <a:off x="8129587" y="501650"/>
            <a:ext cx="3560763" cy="5135563"/>
          </a:xfrm>
          <a:prstGeom prst="rect">
            <a:avLst/>
          </a:prstGeom>
          <a:noFill/>
          <a:ln>
            <a:noFill/>
          </a:ln>
        </p:spPr>
        <p:txBody>
          <a:bodyPr anchorCtr="0" anchor="t" bIns="0" lIns="0" spcFirstLastPara="1" rIns="0" wrap="square" tIns="72000">
            <a:noAutofit/>
          </a:bodyPr>
          <a:lstStyle>
            <a:lvl1pPr lvl="0" marR="0" rtl="0" algn="ctr">
              <a:lnSpc>
                <a:spcPct val="90000"/>
              </a:lnSpc>
              <a:spcBef>
                <a:spcPts val="0"/>
              </a:spcBef>
              <a:spcAft>
                <a:spcPts val="0"/>
              </a:spcAft>
              <a:buClr>
                <a:schemeClr val="accent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70" name="Google Shape;70;p26"/>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6"/>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nd text">
  <p:cSld name="Picture and text">
    <p:spTree>
      <p:nvGrpSpPr>
        <p:cNvPr id="72" name="Shape 72"/>
        <p:cNvGrpSpPr/>
        <p:nvPr/>
      </p:nvGrpSpPr>
      <p:grpSpPr>
        <a:xfrm>
          <a:off x="0" y="0"/>
          <a:ext cx="0" cy="0"/>
          <a:chOff x="0" y="0"/>
          <a:chExt cx="0" cy="0"/>
        </a:xfrm>
      </p:grpSpPr>
      <p:sp>
        <p:nvSpPr>
          <p:cNvPr id="73" name="Google Shape;73;p27"/>
          <p:cNvSpPr txBox="1"/>
          <p:nvPr>
            <p:ph type="title"/>
          </p:nvPr>
        </p:nvSpPr>
        <p:spPr>
          <a:xfrm>
            <a:off x="500063" y="501649"/>
            <a:ext cx="11188700" cy="93027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7"/>
          <p:cNvSpPr txBox="1"/>
          <p:nvPr>
            <p:ph idx="1" type="body"/>
          </p:nvPr>
        </p:nvSpPr>
        <p:spPr>
          <a:xfrm>
            <a:off x="500063" y="1943100"/>
            <a:ext cx="6675437" cy="3694113"/>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SzPts val="14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Clr>
                <a:schemeClr val="accent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Clr>
                <a:schemeClr val="dk2"/>
              </a:buClr>
              <a:buSzPts val="1800"/>
              <a:buChar char="​"/>
              <a:defRPr/>
            </a:lvl7pPr>
            <a:lvl8pPr indent="-342900" lvl="7" marL="3657600" algn="l">
              <a:lnSpc>
                <a:spcPct val="100000"/>
              </a:lnSpc>
              <a:spcBef>
                <a:spcPts val="600"/>
              </a:spcBef>
              <a:spcAft>
                <a:spcPts val="0"/>
              </a:spcAft>
              <a:buClr>
                <a:schemeClr val="dk2"/>
              </a:buClr>
              <a:buSzPts val="1800"/>
              <a:buChar char="​"/>
              <a:defRPr/>
            </a:lvl8pPr>
            <a:lvl9pPr indent="-342900" lvl="8" marL="4114800" algn="l">
              <a:lnSpc>
                <a:spcPct val="100000"/>
              </a:lnSpc>
              <a:spcBef>
                <a:spcPts val="600"/>
              </a:spcBef>
              <a:spcAft>
                <a:spcPts val="0"/>
              </a:spcAft>
              <a:buClr>
                <a:schemeClr val="accent1"/>
              </a:buClr>
              <a:buSzPts val="1800"/>
              <a:buChar char="​"/>
              <a:defRPr/>
            </a:lvl9pPr>
          </a:lstStyle>
          <a:p/>
        </p:txBody>
      </p:sp>
      <p:sp>
        <p:nvSpPr>
          <p:cNvPr id="75" name="Google Shape;75;p27"/>
          <p:cNvSpPr/>
          <p:nvPr>
            <p:ph idx="2" type="pic"/>
          </p:nvPr>
        </p:nvSpPr>
        <p:spPr>
          <a:xfrm>
            <a:off x="8129587" y="1943100"/>
            <a:ext cx="3560763" cy="3694113"/>
          </a:xfrm>
          <a:prstGeom prst="rect">
            <a:avLst/>
          </a:prstGeom>
          <a:noFill/>
          <a:ln>
            <a:noFill/>
          </a:ln>
        </p:spPr>
        <p:txBody>
          <a:bodyPr anchorCtr="0" anchor="t" bIns="0" lIns="0" spcFirstLastPara="1" rIns="0" wrap="square" tIns="72000">
            <a:noAutofit/>
          </a:bodyPr>
          <a:lstStyle>
            <a:lvl1pPr lvl="0" marR="0" rtl="0" algn="ctr">
              <a:lnSpc>
                <a:spcPct val="90000"/>
              </a:lnSpc>
              <a:spcBef>
                <a:spcPts val="0"/>
              </a:spcBef>
              <a:spcAft>
                <a:spcPts val="0"/>
              </a:spcAft>
              <a:buClr>
                <a:schemeClr val="accent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lvl="4"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lvl="8"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76" name="Google Shape;76;p27"/>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7"/>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idx="1" type="body"/>
          </p:nvPr>
        </p:nvSpPr>
        <p:spPr>
          <a:xfrm>
            <a:off x="500399" y="1943739"/>
            <a:ext cx="11189951" cy="3689618"/>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1pPr>
            <a:lvl2pPr indent="-307975" lvl="1" marL="914400" marR="0" rtl="0" algn="l">
              <a:lnSpc>
                <a:spcPct val="100000"/>
              </a:lnSpc>
              <a:spcBef>
                <a:spcPts val="600"/>
              </a:spcBef>
              <a:spcAft>
                <a:spcPts val="0"/>
              </a:spcAft>
              <a:buClr>
                <a:schemeClr val="accent1"/>
              </a:buClr>
              <a:buSzPts val="1250"/>
              <a:buFont typeface="Arial"/>
              <a:buChar char="•"/>
              <a:defRPr b="0" i="0" sz="1250" u="none" cap="none" strike="noStrike">
                <a:solidFill>
                  <a:schemeClr val="dk1"/>
                </a:solidFill>
                <a:latin typeface="Arial"/>
                <a:ea typeface="Arial"/>
                <a:cs typeface="Arial"/>
                <a:sym typeface="Arial"/>
              </a:defRPr>
            </a:lvl2pPr>
            <a:lvl3pPr indent="-298450" lvl="2" marL="1371600" marR="0" rtl="0" algn="l">
              <a:lnSpc>
                <a:spcPct val="100000"/>
              </a:lnSpc>
              <a:spcBef>
                <a:spcPts val="600"/>
              </a:spcBef>
              <a:spcAft>
                <a:spcPts val="0"/>
              </a:spcAft>
              <a:buClr>
                <a:schemeClr val="accent1"/>
              </a:buClr>
              <a:buSzPts val="1100"/>
              <a:buFont typeface="Arial"/>
              <a:buChar char="•"/>
              <a:defRPr b="0" i="0" sz="1100" u="none" cap="none" strike="noStrike">
                <a:solidFill>
                  <a:schemeClr val="dk1"/>
                </a:solidFill>
                <a:latin typeface="Arial"/>
                <a:ea typeface="Arial"/>
                <a:cs typeface="Arial"/>
                <a:sym typeface="Arial"/>
              </a:defRPr>
            </a:lvl3pPr>
            <a:lvl4pPr indent="-330200" lvl="3" marL="1828800" marR="0" rtl="0" algn="l">
              <a:lnSpc>
                <a:spcPct val="100000"/>
              </a:lnSpc>
              <a:spcBef>
                <a:spcPts val="600"/>
              </a:spcBef>
              <a:spcAft>
                <a:spcPts val="0"/>
              </a:spcAft>
              <a:buClr>
                <a:schemeClr val="accent1"/>
              </a:buClr>
              <a:buSzPts val="1600"/>
              <a:buFont typeface="Arial"/>
              <a:buChar char="​"/>
              <a:defRPr b="1" i="0" sz="1600" u="none" cap="none" strike="noStrike">
                <a:solidFill>
                  <a:schemeClr val="accent1"/>
                </a:solidFill>
                <a:latin typeface="Arial"/>
                <a:ea typeface="Arial"/>
                <a:cs typeface="Arial"/>
                <a:sym typeface="Arial"/>
              </a:defRPr>
            </a:lvl4pPr>
            <a:lvl5pPr indent="-330200" lvl="4" marL="2286000" marR="0" rtl="0" algn="l">
              <a:lnSpc>
                <a:spcPct val="10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77825" lvl="5" marL="2743200" marR="0" rtl="0" algn="l">
              <a:lnSpc>
                <a:spcPct val="100000"/>
              </a:lnSpc>
              <a:spcBef>
                <a:spcPts val="600"/>
              </a:spcBef>
              <a:spcAft>
                <a:spcPts val="0"/>
              </a:spcAft>
              <a:buClr>
                <a:schemeClr val="accent1"/>
              </a:buClr>
              <a:buSzPts val="2350"/>
              <a:buFont typeface="Arial"/>
              <a:buChar char="​"/>
              <a:defRPr b="0" i="1" sz="2350" u="none" cap="none" strike="noStrike">
                <a:solidFill>
                  <a:schemeClr val="dk1"/>
                </a:solidFill>
                <a:latin typeface="Arial"/>
                <a:ea typeface="Arial"/>
                <a:cs typeface="Arial"/>
                <a:sym typeface="Arial"/>
              </a:defRPr>
            </a:lvl6pPr>
            <a:lvl7pPr indent="-266700" lvl="6" marL="3200400" marR="0" rtl="0" algn="l">
              <a:lnSpc>
                <a:spcPct val="100000"/>
              </a:lnSpc>
              <a:spcBef>
                <a:spcPts val="600"/>
              </a:spcBef>
              <a:spcAft>
                <a:spcPts val="0"/>
              </a:spcAft>
              <a:buClr>
                <a:schemeClr val="dk2"/>
              </a:buClr>
              <a:buSzPts val="600"/>
              <a:buFont typeface="Arial"/>
              <a:buChar char="​"/>
              <a:defRPr b="0" i="0" sz="600" u="none" cap="none" strike="noStrike">
                <a:solidFill>
                  <a:schemeClr val="dk2"/>
                </a:solidFill>
                <a:latin typeface="Arial"/>
                <a:ea typeface="Arial"/>
                <a:cs typeface="Arial"/>
                <a:sym typeface="Arial"/>
              </a:defRPr>
            </a:lvl7pPr>
            <a:lvl8pPr indent="-260350" lvl="7" marL="3657600" marR="0" rtl="0" algn="l">
              <a:lnSpc>
                <a:spcPct val="100000"/>
              </a:lnSpc>
              <a:spcBef>
                <a:spcPts val="600"/>
              </a:spcBef>
              <a:spcAft>
                <a:spcPts val="0"/>
              </a:spcAft>
              <a:buClr>
                <a:schemeClr val="dk2"/>
              </a:buClr>
              <a:buSzPts val="500"/>
              <a:buFont typeface="Arial"/>
              <a:buChar char="​"/>
              <a:defRPr b="0" i="0" sz="500" u="none" cap="none" strike="noStrike">
                <a:solidFill>
                  <a:schemeClr val="dk2"/>
                </a:solidFill>
                <a:latin typeface="Arial"/>
                <a:ea typeface="Arial"/>
                <a:cs typeface="Arial"/>
                <a:sym typeface="Arial"/>
              </a:defRPr>
            </a:lvl8pPr>
            <a:lvl9pPr indent="-609600" lvl="8" marL="4114800" marR="0" rtl="0" algn="l">
              <a:lnSpc>
                <a:spcPct val="100000"/>
              </a:lnSpc>
              <a:spcBef>
                <a:spcPts val="600"/>
              </a:spcBef>
              <a:spcAft>
                <a:spcPts val="0"/>
              </a:spcAft>
              <a:buClr>
                <a:schemeClr val="accent1"/>
              </a:buClr>
              <a:buSzPts val="6000"/>
              <a:buFont typeface="Arial"/>
              <a:buChar char="​"/>
              <a:defRPr b="0" i="0" sz="6000" u="none" cap="none" strike="noStrike">
                <a:solidFill>
                  <a:schemeClr val="accent1"/>
                </a:solidFill>
                <a:latin typeface="Arial"/>
                <a:ea typeface="Arial"/>
                <a:cs typeface="Arial"/>
                <a:sym typeface="Arial"/>
              </a:defRPr>
            </a:lvl9pPr>
          </a:lstStyle>
          <a:p/>
        </p:txBody>
      </p:sp>
      <p:sp>
        <p:nvSpPr>
          <p:cNvPr id="11" name="Google Shape;11;p18"/>
          <p:cNvSpPr txBox="1"/>
          <p:nvPr>
            <p:ph type="title"/>
          </p:nvPr>
        </p:nvSpPr>
        <p:spPr>
          <a:xfrm>
            <a:off x="500399" y="501649"/>
            <a:ext cx="11189951" cy="9302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8"/>
          <p:cNvSpPr txBox="1"/>
          <p:nvPr>
            <p:ph idx="11" type="ftr"/>
          </p:nvPr>
        </p:nvSpPr>
        <p:spPr>
          <a:xfrm>
            <a:off x="1219200" y="6278621"/>
            <a:ext cx="3285369" cy="185427"/>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8"/>
          <p:cNvSpPr txBox="1"/>
          <p:nvPr>
            <p:ph idx="12" type="sldNum"/>
          </p:nvPr>
        </p:nvSpPr>
        <p:spPr>
          <a:xfrm>
            <a:off x="502197" y="6278622"/>
            <a:ext cx="412039" cy="185426"/>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grpSp>
        <p:nvGrpSpPr>
          <p:cNvPr id="14" name="Google Shape;14;p18"/>
          <p:cNvGrpSpPr/>
          <p:nvPr/>
        </p:nvGrpSpPr>
        <p:grpSpPr>
          <a:xfrm>
            <a:off x="10256489" y="6137500"/>
            <a:ext cx="1436165" cy="320400"/>
            <a:chOff x="6478" y="3868"/>
            <a:chExt cx="892" cy="199"/>
          </a:xfrm>
        </p:grpSpPr>
        <p:sp>
          <p:nvSpPr>
            <p:cNvPr id="15" name="Google Shape;15;p18"/>
            <p:cNvSpPr/>
            <p:nvPr/>
          </p:nvSpPr>
          <p:spPr>
            <a:xfrm>
              <a:off x="6749" y="3923"/>
              <a:ext cx="104" cy="88"/>
            </a:xfrm>
            <a:custGeom>
              <a:rect b="b" l="l" r="r" t="t"/>
              <a:pathLst>
                <a:path extrusionOk="0" h="88" w="104">
                  <a:moveTo>
                    <a:pt x="0" y="88"/>
                  </a:moveTo>
                  <a:lnTo>
                    <a:pt x="0" y="0"/>
                  </a:lnTo>
                  <a:lnTo>
                    <a:pt x="23" y="0"/>
                  </a:lnTo>
                  <a:lnTo>
                    <a:pt x="52" y="66"/>
                  </a:lnTo>
                  <a:lnTo>
                    <a:pt x="81" y="0"/>
                  </a:lnTo>
                  <a:lnTo>
                    <a:pt x="104" y="0"/>
                  </a:lnTo>
                  <a:lnTo>
                    <a:pt x="104" y="88"/>
                  </a:lnTo>
                  <a:lnTo>
                    <a:pt x="85" y="88"/>
                  </a:lnTo>
                  <a:lnTo>
                    <a:pt x="85" y="37"/>
                  </a:lnTo>
                  <a:lnTo>
                    <a:pt x="62" y="88"/>
                  </a:lnTo>
                  <a:lnTo>
                    <a:pt x="42" y="88"/>
                  </a:lnTo>
                  <a:lnTo>
                    <a:pt x="19" y="38"/>
                  </a:lnTo>
                  <a:lnTo>
                    <a:pt x="19"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 name="Google Shape;16;p18"/>
            <p:cNvSpPr/>
            <p:nvPr/>
          </p:nvSpPr>
          <p:spPr>
            <a:xfrm>
              <a:off x="6861" y="3923"/>
              <a:ext cx="106" cy="88"/>
            </a:xfrm>
            <a:custGeom>
              <a:rect b="b" l="l" r="r" t="t"/>
              <a:pathLst>
                <a:path extrusionOk="0" h="88" w="106">
                  <a:moveTo>
                    <a:pt x="23" y="88"/>
                  </a:moveTo>
                  <a:lnTo>
                    <a:pt x="0" y="88"/>
                  </a:lnTo>
                  <a:lnTo>
                    <a:pt x="40" y="0"/>
                  </a:lnTo>
                  <a:lnTo>
                    <a:pt x="67" y="0"/>
                  </a:lnTo>
                  <a:lnTo>
                    <a:pt x="106" y="88"/>
                  </a:lnTo>
                  <a:lnTo>
                    <a:pt x="84" y="88"/>
                  </a:lnTo>
                  <a:lnTo>
                    <a:pt x="76" y="71"/>
                  </a:lnTo>
                  <a:lnTo>
                    <a:pt x="30" y="71"/>
                  </a:lnTo>
                  <a:lnTo>
                    <a:pt x="23" y="88"/>
                  </a:lnTo>
                  <a:close/>
                  <a:moveTo>
                    <a:pt x="69" y="54"/>
                  </a:moveTo>
                  <a:lnTo>
                    <a:pt x="53" y="17"/>
                  </a:lnTo>
                  <a:lnTo>
                    <a:pt x="38" y="54"/>
                  </a:lnTo>
                  <a:lnTo>
                    <a:pt x="69" y="5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 name="Google Shape;17;p18"/>
            <p:cNvSpPr/>
            <p:nvPr/>
          </p:nvSpPr>
          <p:spPr>
            <a:xfrm>
              <a:off x="6976" y="3923"/>
              <a:ext cx="84" cy="88"/>
            </a:xfrm>
            <a:custGeom>
              <a:rect b="b" l="l" r="r" t="t"/>
              <a:pathLst>
                <a:path extrusionOk="0" h="88" w="84">
                  <a:moveTo>
                    <a:pt x="0" y="88"/>
                  </a:moveTo>
                  <a:lnTo>
                    <a:pt x="0" y="0"/>
                  </a:lnTo>
                  <a:lnTo>
                    <a:pt x="83" y="0"/>
                  </a:lnTo>
                  <a:lnTo>
                    <a:pt x="83" y="18"/>
                  </a:lnTo>
                  <a:lnTo>
                    <a:pt x="20" y="18"/>
                  </a:lnTo>
                  <a:lnTo>
                    <a:pt x="20" y="35"/>
                  </a:lnTo>
                  <a:lnTo>
                    <a:pt x="75" y="35"/>
                  </a:lnTo>
                  <a:lnTo>
                    <a:pt x="75" y="53"/>
                  </a:lnTo>
                  <a:lnTo>
                    <a:pt x="20" y="53"/>
                  </a:lnTo>
                  <a:lnTo>
                    <a:pt x="20" y="71"/>
                  </a:lnTo>
                  <a:lnTo>
                    <a:pt x="84" y="71"/>
                  </a:lnTo>
                  <a:lnTo>
                    <a:pt x="84"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 name="Google Shape;18;p18"/>
            <p:cNvSpPr/>
            <p:nvPr/>
          </p:nvSpPr>
          <p:spPr>
            <a:xfrm>
              <a:off x="7076" y="3923"/>
              <a:ext cx="85" cy="88"/>
            </a:xfrm>
            <a:custGeom>
              <a:rect b="b" l="l" r="r" t="t"/>
              <a:pathLst>
                <a:path extrusionOk="0" h="96" w="94">
                  <a:moveTo>
                    <a:pt x="0" y="96"/>
                  </a:moveTo>
                  <a:cubicBezTo>
                    <a:pt x="0" y="0"/>
                    <a:pt x="0" y="0"/>
                    <a:pt x="0" y="0"/>
                  </a:cubicBezTo>
                  <a:cubicBezTo>
                    <a:pt x="77" y="0"/>
                    <a:pt x="77" y="0"/>
                    <a:pt x="77" y="0"/>
                  </a:cubicBezTo>
                  <a:cubicBezTo>
                    <a:pt x="87" y="0"/>
                    <a:pt x="93" y="6"/>
                    <a:pt x="93" y="16"/>
                  </a:cubicBezTo>
                  <a:cubicBezTo>
                    <a:pt x="93" y="48"/>
                    <a:pt x="93" y="48"/>
                    <a:pt x="93" y="48"/>
                  </a:cubicBezTo>
                  <a:cubicBezTo>
                    <a:pt x="93" y="56"/>
                    <a:pt x="87" y="63"/>
                    <a:pt x="74" y="63"/>
                  </a:cubicBezTo>
                  <a:cubicBezTo>
                    <a:pt x="73" y="63"/>
                    <a:pt x="72" y="63"/>
                    <a:pt x="72" y="63"/>
                  </a:cubicBezTo>
                  <a:cubicBezTo>
                    <a:pt x="94" y="96"/>
                    <a:pt x="94" y="96"/>
                    <a:pt x="94" y="96"/>
                  </a:cubicBezTo>
                  <a:cubicBezTo>
                    <a:pt x="69" y="96"/>
                    <a:pt x="69" y="96"/>
                    <a:pt x="69" y="96"/>
                  </a:cubicBezTo>
                  <a:cubicBezTo>
                    <a:pt x="48" y="63"/>
                    <a:pt x="48" y="63"/>
                    <a:pt x="48" y="63"/>
                  </a:cubicBezTo>
                  <a:cubicBezTo>
                    <a:pt x="23" y="63"/>
                    <a:pt x="23" y="63"/>
                    <a:pt x="23" y="63"/>
                  </a:cubicBezTo>
                  <a:cubicBezTo>
                    <a:pt x="23" y="96"/>
                    <a:pt x="23" y="96"/>
                    <a:pt x="23" y="96"/>
                  </a:cubicBezTo>
                  <a:lnTo>
                    <a:pt x="0" y="96"/>
                  </a:lnTo>
                  <a:close/>
                  <a:moveTo>
                    <a:pt x="23" y="44"/>
                  </a:moveTo>
                  <a:cubicBezTo>
                    <a:pt x="71" y="44"/>
                    <a:pt x="71" y="44"/>
                    <a:pt x="71" y="44"/>
                  </a:cubicBezTo>
                  <a:cubicBezTo>
                    <a:pt x="71" y="19"/>
                    <a:pt x="71" y="19"/>
                    <a:pt x="71" y="19"/>
                  </a:cubicBezTo>
                  <a:cubicBezTo>
                    <a:pt x="23" y="19"/>
                    <a:pt x="23" y="19"/>
                    <a:pt x="23" y="19"/>
                  </a:cubicBezTo>
                  <a:cubicBezTo>
                    <a:pt x="23" y="44"/>
                    <a:pt x="23" y="44"/>
                    <a:pt x="23" y="4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 name="Google Shape;19;p18"/>
            <p:cNvSpPr/>
            <p:nvPr/>
          </p:nvSpPr>
          <p:spPr>
            <a:xfrm>
              <a:off x="7177" y="3923"/>
              <a:ext cx="84" cy="88"/>
            </a:xfrm>
            <a:custGeom>
              <a:rect b="b" l="l" r="r" t="t"/>
              <a:pathLst>
                <a:path extrusionOk="0" h="96" w="92">
                  <a:moveTo>
                    <a:pt x="23" y="96"/>
                  </a:moveTo>
                  <a:cubicBezTo>
                    <a:pt x="15" y="96"/>
                    <a:pt x="15" y="96"/>
                    <a:pt x="15" y="96"/>
                  </a:cubicBezTo>
                  <a:cubicBezTo>
                    <a:pt x="5" y="96"/>
                    <a:pt x="0" y="90"/>
                    <a:pt x="0" y="82"/>
                  </a:cubicBezTo>
                  <a:cubicBezTo>
                    <a:pt x="0" y="70"/>
                    <a:pt x="0" y="70"/>
                    <a:pt x="0" y="70"/>
                  </a:cubicBezTo>
                  <a:cubicBezTo>
                    <a:pt x="23" y="70"/>
                    <a:pt x="23" y="70"/>
                    <a:pt x="23" y="70"/>
                  </a:cubicBezTo>
                  <a:cubicBezTo>
                    <a:pt x="23" y="77"/>
                    <a:pt x="23" y="77"/>
                    <a:pt x="23" y="77"/>
                  </a:cubicBezTo>
                  <a:cubicBezTo>
                    <a:pt x="70" y="77"/>
                    <a:pt x="70" y="77"/>
                    <a:pt x="70" y="77"/>
                  </a:cubicBezTo>
                  <a:cubicBezTo>
                    <a:pt x="70" y="57"/>
                    <a:pt x="70" y="57"/>
                    <a:pt x="70" y="57"/>
                  </a:cubicBezTo>
                  <a:cubicBezTo>
                    <a:pt x="70" y="57"/>
                    <a:pt x="24" y="57"/>
                    <a:pt x="16" y="57"/>
                  </a:cubicBezTo>
                  <a:cubicBezTo>
                    <a:pt x="7" y="57"/>
                    <a:pt x="1" y="51"/>
                    <a:pt x="1" y="43"/>
                  </a:cubicBezTo>
                  <a:cubicBezTo>
                    <a:pt x="1" y="15"/>
                    <a:pt x="1" y="15"/>
                    <a:pt x="1" y="15"/>
                  </a:cubicBezTo>
                  <a:cubicBezTo>
                    <a:pt x="1" y="6"/>
                    <a:pt x="8" y="0"/>
                    <a:pt x="16" y="0"/>
                  </a:cubicBezTo>
                  <a:cubicBezTo>
                    <a:pt x="24" y="0"/>
                    <a:pt x="78" y="0"/>
                    <a:pt x="78" y="0"/>
                  </a:cubicBezTo>
                  <a:cubicBezTo>
                    <a:pt x="86" y="0"/>
                    <a:pt x="92" y="6"/>
                    <a:pt x="92" y="16"/>
                  </a:cubicBezTo>
                  <a:cubicBezTo>
                    <a:pt x="92" y="25"/>
                    <a:pt x="92" y="27"/>
                    <a:pt x="92" y="27"/>
                  </a:cubicBezTo>
                  <a:cubicBezTo>
                    <a:pt x="70" y="27"/>
                    <a:pt x="70" y="27"/>
                    <a:pt x="70" y="27"/>
                  </a:cubicBezTo>
                  <a:cubicBezTo>
                    <a:pt x="70" y="19"/>
                    <a:pt x="70" y="19"/>
                    <a:pt x="70" y="19"/>
                  </a:cubicBezTo>
                  <a:cubicBezTo>
                    <a:pt x="23" y="19"/>
                    <a:pt x="23" y="19"/>
                    <a:pt x="23" y="19"/>
                  </a:cubicBezTo>
                  <a:cubicBezTo>
                    <a:pt x="23" y="38"/>
                    <a:pt x="23" y="38"/>
                    <a:pt x="23" y="38"/>
                  </a:cubicBezTo>
                  <a:cubicBezTo>
                    <a:pt x="77" y="38"/>
                    <a:pt x="77" y="38"/>
                    <a:pt x="77" y="38"/>
                  </a:cubicBezTo>
                  <a:cubicBezTo>
                    <a:pt x="85" y="38"/>
                    <a:pt x="92" y="44"/>
                    <a:pt x="92" y="54"/>
                  </a:cubicBezTo>
                  <a:cubicBezTo>
                    <a:pt x="92" y="81"/>
                    <a:pt x="92" y="81"/>
                    <a:pt x="92" y="81"/>
                  </a:cubicBezTo>
                  <a:cubicBezTo>
                    <a:pt x="92" y="90"/>
                    <a:pt x="87" y="96"/>
                    <a:pt x="77" y="96"/>
                  </a:cubicBezTo>
                  <a:cubicBezTo>
                    <a:pt x="68" y="96"/>
                    <a:pt x="23" y="96"/>
                    <a:pt x="23" y="9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 name="Google Shape;20;p18"/>
            <p:cNvSpPr/>
            <p:nvPr/>
          </p:nvSpPr>
          <p:spPr>
            <a:xfrm>
              <a:off x="7280" y="3923"/>
              <a:ext cx="90" cy="88"/>
            </a:xfrm>
            <a:custGeom>
              <a:rect b="b" l="l" r="r" t="t"/>
              <a:pathLst>
                <a:path extrusionOk="0" h="88" w="90">
                  <a:moveTo>
                    <a:pt x="0" y="88"/>
                  </a:moveTo>
                  <a:lnTo>
                    <a:pt x="0" y="0"/>
                  </a:lnTo>
                  <a:lnTo>
                    <a:pt x="21" y="0"/>
                  </a:lnTo>
                  <a:lnTo>
                    <a:pt x="21" y="36"/>
                  </a:lnTo>
                  <a:lnTo>
                    <a:pt x="60" y="0"/>
                  </a:lnTo>
                  <a:lnTo>
                    <a:pt x="88" y="0"/>
                  </a:lnTo>
                  <a:lnTo>
                    <a:pt x="42" y="42"/>
                  </a:lnTo>
                  <a:lnTo>
                    <a:pt x="90" y="88"/>
                  </a:lnTo>
                  <a:lnTo>
                    <a:pt x="61" y="88"/>
                  </a:lnTo>
                  <a:lnTo>
                    <a:pt x="21" y="48"/>
                  </a:lnTo>
                  <a:lnTo>
                    <a:pt x="21" y="88"/>
                  </a:lnTo>
                  <a:lnTo>
                    <a:pt x="0"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 name="Google Shape;21;p18"/>
            <p:cNvSpPr/>
            <p:nvPr/>
          </p:nvSpPr>
          <p:spPr>
            <a:xfrm>
              <a:off x="6478" y="3868"/>
              <a:ext cx="187" cy="199"/>
            </a:xfrm>
            <a:custGeom>
              <a:rect b="b" l="l" r="r" t="t"/>
              <a:pathLst>
                <a:path extrusionOk="0" h="218" w="206">
                  <a:moveTo>
                    <a:pt x="206" y="193"/>
                  </a:moveTo>
                  <a:cubicBezTo>
                    <a:pt x="206" y="207"/>
                    <a:pt x="195" y="218"/>
                    <a:pt x="181" y="218"/>
                  </a:cubicBezTo>
                  <a:cubicBezTo>
                    <a:pt x="24" y="218"/>
                    <a:pt x="24" y="218"/>
                    <a:pt x="24" y="218"/>
                  </a:cubicBezTo>
                  <a:cubicBezTo>
                    <a:pt x="11" y="218"/>
                    <a:pt x="0" y="207"/>
                    <a:pt x="0" y="193"/>
                  </a:cubicBezTo>
                  <a:cubicBezTo>
                    <a:pt x="0" y="25"/>
                    <a:pt x="0" y="25"/>
                    <a:pt x="0" y="25"/>
                  </a:cubicBezTo>
                  <a:cubicBezTo>
                    <a:pt x="0" y="11"/>
                    <a:pt x="11" y="0"/>
                    <a:pt x="24" y="0"/>
                  </a:cubicBezTo>
                  <a:cubicBezTo>
                    <a:pt x="181" y="0"/>
                    <a:pt x="181" y="0"/>
                    <a:pt x="181" y="0"/>
                  </a:cubicBezTo>
                  <a:cubicBezTo>
                    <a:pt x="195" y="0"/>
                    <a:pt x="206" y="11"/>
                    <a:pt x="206" y="25"/>
                  </a:cubicBezTo>
                  <a:lnTo>
                    <a:pt x="206" y="193"/>
                  </a:lnTo>
                  <a:close/>
                </a:path>
              </a:pathLst>
            </a:custGeom>
            <a:solidFill>
              <a:srgbClr val="42B0D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 name="Google Shape;22;p18"/>
            <p:cNvSpPr/>
            <p:nvPr/>
          </p:nvSpPr>
          <p:spPr>
            <a:xfrm>
              <a:off x="6488" y="3883"/>
              <a:ext cx="166" cy="164"/>
            </a:xfrm>
            <a:custGeom>
              <a:rect b="b" l="l" r="r" t="t"/>
              <a:pathLst>
                <a:path extrusionOk="0" h="164" w="166">
                  <a:moveTo>
                    <a:pt x="114" y="79"/>
                  </a:moveTo>
                  <a:lnTo>
                    <a:pt x="150" y="32"/>
                  </a:lnTo>
                  <a:lnTo>
                    <a:pt x="150" y="32"/>
                  </a:lnTo>
                  <a:lnTo>
                    <a:pt x="96" y="59"/>
                  </a:lnTo>
                  <a:lnTo>
                    <a:pt x="83" y="0"/>
                  </a:lnTo>
                  <a:lnTo>
                    <a:pt x="83" y="0"/>
                  </a:lnTo>
                  <a:lnTo>
                    <a:pt x="70" y="59"/>
                  </a:lnTo>
                  <a:lnTo>
                    <a:pt x="16" y="32"/>
                  </a:lnTo>
                  <a:lnTo>
                    <a:pt x="16" y="32"/>
                  </a:lnTo>
                  <a:lnTo>
                    <a:pt x="53" y="79"/>
                  </a:lnTo>
                  <a:lnTo>
                    <a:pt x="0" y="105"/>
                  </a:lnTo>
                  <a:lnTo>
                    <a:pt x="0" y="105"/>
                  </a:lnTo>
                  <a:lnTo>
                    <a:pt x="59" y="105"/>
                  </a:lnTo>
                  <a:lnTo>
                    <a:pt x="46" y="164"/>
                  </a:lnTo>
                  <a:lnTo>
                    <a:pt x="46" y="164"/>
                  </a:lnTo>
                  <a:lnTo>
                    <a:pt x="83" y="117"/>
                  </a:lnTo>
                  <a:lnTo>
                    <a:pt x="120" y="164"/>
                  </a:lnTo>
                  <a:lnTo>
                    <a:pt x="121" y="164"/>
                  </a:lnTo>
                  <a:lnTo>
                    <a:pt x="107" y="105"/>
                  </a:lnTo>
                  <a:lnTo>
                    <a:pt x="166" y="105"/>
                  </a:lnTo>
                  <a:lnTo>
                    <a:pt x="166" y="105"/>
                  </a:lnTo>
                  <a:lnTo>
                    <a:pt x="114" y="7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descr="{&quot;HashCode&quot;:-832768400,&quot;Placement&quot;:&quot;Footer&quot;}" id="23" name="Google Shape;23;p18"/>
          <p:cNvSpPr txBox="1"/>
          <p:nvPr/>
        </p:nvSpPr>
        <p:spPr>
          <a:xfrm>
            <a:off x="0" y="6595656"/>
            <a:ext cx="1665897" cy="262344"/>
          </a:xfrm>
          <a:prstGeom prst="rect">
            <a:avLst/>
          </a:prstGeom>
          <a:noFill/>
          <a:ln>
            <a:noFill/>
          </a:ln>
        </p:spPr>
        <p:txBody>
          <a:bodyPr anchorCtr="1" anchor="ctr"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alibri"/>
                <a:ea typeface="Calibri"/>
                <a:cs typeface="Calibri"/>
                <a:sym typeface="Calibri"/>
              </a:rPr>
              <a:t>Classification: Confidential</a:t>
            </a:r>
            <a:endParaRPr b="0" i="0" sz="1000" u="none" cap="none" strike="noStrike">
              <a:solidFill>
                <a:srgbClr val="000000"/>
              </a:solidFill>
              <a:latin typeface="Calibri"/>
              <a:ea typeface="Calibri"/>
              <a:cs typeface="Calibri"/>
              <a:sym typeface="Calibri"/>
            </a:endParaRPr>
          </a:p>
        </p:txBody>
      </p:sp>
      <p:sp>
        <p:nvSpPr>
          <p:cNvPr id="24" name="Google Shape;24;p18"/>
          <p:cNvSpPr txBox="1"/>
          <p:nvPr/>
        </p:nvSpPr>
        <p:spPr>
          <a:xfrm>
            <a:off x="0" y="6705600"/>
            <a:ext cx="1069975" cy="15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Calibri"/>
                <a:ea typeface="Calibri"/>
                <a:cs typeface="Calibri"/>
                <a:sym typeface="Calibri"/>
              </a:rPr>
              <a:t>Classification: Public</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68">
          <p15:clr>
            <a:srgbClr val="F26B43"/>
          </p15:clr>
        </p15:guide>
        <p15:guide id="2" orient="horz" pos="315">
          <p15:clr>
            <a:srgbClr val="F26B43"/>
          </p15:clr>
        </p15:guide>
        <p15:guide id="3" orient="horz" pos="4009">
          <p15:clr>
            <a:srgbClr val="F26B43"/>
          </p15:clr>
        </p15:guide>
        <p15:guide id="4" pos="917">
          <p15:clr>
            <a:srgbClr val="F26B43"/>
          </p15:clr>
        </p15:guide>
        <p15:guide id="5" pos="1368">
          <p15:clr>
            <a:srgbClr val="F26B43"/>
          </p15:clr>
        </p15:guide>
        <p15:guide id="6" pos="5116">
          <p15:clr>
            <a:srgbClr val="F26B43"/>
          </p15:clr>
        </p15:guide>
        <p15:guide id="7" pos="5567">
          <p15:clr>
            <a:srgbClr val="F26B43"/>
          </p15:clr>
        </p15:guide>
        <p15:guide id="8" pos="5716">
          <p15:clr>
            <a:srgbClr val="F26B43"/>
          </p15:clr>
        </p15:guide>
        <p15:guide id="9" pos="6167">
          <p15:clr>
            <a:srgbClr val="F26B43"/>
          </p15:clr>
        </p15:guide>
        <p15:guide id="10" pos="6316">
          <p15:clr>
            <a:srgbClr val="F26B43"/>
          </p15:clr>
        </p15:guide>
        <p15:guide id="11" pos="6767">
          <p15:clr>
            <a:srgbClr val="F26B43"/>
          </p15:clr>
        </p15:guide>
        <p15:guide id="12" pos="6915">
          <p15:clr>
            <a:srgbClr val="F26B43"/>
          </p15:clr>
        </p15:guide>
        <p15:guide id="13" pos="4516">
          <p15:clr>
            <a:srgbClr val="F26B43"/>
          </p15:clr>
        </p15:guide>
        <p15:guide id="14" pos="4967">
          <p15:clr>
            <a:srgbClr val="F26B43"/>
          </p15:clr>
        </p15:guide>
        <p15:guide id="15" pos="3916">
          <p15:clr>
            <a:srgbClr val="F26B43"/>
          </p15:clr>
        </p15:guide>
        <p15:guide id="16" pos="4367">
          <p15:clr>
            <a:srgbClr val="F26B43"/>
          </p15:clr>
        </p15:guide>
        <p15:guide id="17" pos="3316">
          <p15:clr>
            <a:srgbClr val="F26B43"/>
          </p15:clr>
        </p15:guide>
        <p15:guide id="18" pos="3767">
          <p15:clr>
            <a:srgbClr val="F26B43"/>
          </p15:clr>
        </p15:guide>
        <p15:guide id="19" pos="2717">
          <p15:clr>
            <a:srgbClr val="F26B43"/>
          </p15:clr>
        </p15:guide>
        <p15:guide id="20" pos="3168">
          <p15:clr>
            <a:srgbClr val="F26B43"/>
          </p15:clr>
        </p15:guide>
        <p15:guide id="21" pos="2117">
          <p15:clr>
            <a:srgbClr val="F26B43"/>
          </p15:clr>
        </p15:guide>
        <p15:guide id="22" pos="2568">
          <p15:clr>
            <a:srgbClr val="F26B43"/>
          </p15:clr>
        </p15:guide>
        <p15:guide id="23" pos="1517">
          <p15:clr>
            <a:srgbClr val="F26B43"/>
          </p15:clr>
        </p15:guide>
        <p15:guide id="24" pos="1968">
          <p15:clr>
            <a:srgbClr val="F26B43"/>
          </p15:clr>
        </p15:guide>
        <p15:guide id="25" pos="7363">
          <p15:clr>
            <a:srgbClr val="F26B43"/>
          </p15:clr>
        </p15:guide>
        <p15:guide id="26" orient="horz" pos="1224">
          <p15:clr>
            <a:srgbClr val="F26B43"/>
          </p15:clr>
        </p15:guide>
        <p15:guide id="27" orient="horz" pos="1570">
          <p15:clr>
            <a:srgbClr val="F26B43"/>
          </p15:clr>
        </p15:guide>
        <p15:guide id="28" orient="horz" pos="1721">
          <p15:clr>
            <a:srgbClr val="F26B43"/>
          </p15:clr>
        </p15:guide>
        <p15:guide id="29" orient="horz" pos="2067">
          <p15:clr>
            <a:srgbClr val="F26B43"/>
          </p15:clr>
        </p15:guide>
        <p15:guide id="30" orient="horz" pos="2218">
          <p15:clr>
            <a:srgbClr val="F26B43"/>
          </p15:clr>
        </p15:guide>
        <p15:guide id="31" orient="horz" pos="2564">
          <p15:clr>
            <a:srgbClr val="F26B43"/>
          </p15:clr>
        </p15:guide>
        <p15:guide id="32" orient="horz" pos="2714">
          <p15:clr>
            <a:srgbClr val="F26B43"/>
          </p15:clr>
        </p15:guide>
        <p15:guide id="33" orient="horz" pos="3060">
          <p15:clr>
            <a:srgbClr val="F26B43"/>
          </p15:clr>
        </p15:guide>
        <p15:guide id="34" orient="horz" pos="3203">
          <p15:clr>
            <a:srgbClr val="F26B43"/>
          </p15:clr>
        </p15:guide>
        <p15:guide id="35" orient="horz" pos="3548">
          <p15:clr>
            <a:srgbClr val="F26B43"/>
          </p15:clr>
        </p15:guide>
        <p15:guide id="36" pos="315">
          <p15:clr>
            <a:srgbClr val="F26B43"/>
          </p15:clr>
        </p15:guide>
        <p15:guide id="37" pos="7364">
          <p15:clr>
            <a:srgbClr val="F26B43"/>
          </p15:clr>
        </p15:guide>
        <p15:guide id="38" orient="horz" pos="902">
          <p15:clr>
            <a:srgbClr val="F26B43"/>
          </p15:clr>
        </p15:guide>
        <p15:guide id="39" orient="horz" pos="2160">
          <p15:clr>
            <a:srgbClr val="000000"/>
          </p15:clr>
        </p15:guide>
        <p15:guide id="40" pos="3840">
          <p15:clr>
            <a:srgbClr val="0000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14.png"/><Relationship Id="rId5"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31.jpg"/><Relationship Id="rId6"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14.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g88adb98fa6_1_12"/>
          <p:cNvSpPr txBox="1"/>
          <p:nvPr>
            <p:ph type="ctrTitle"/>
          </p:nvPr>
        </p:nvSpPr>
        <p:spPr>
          <a:xfrm>
            <a:off x="445324" y="2442325"/>
            <a:ext cx="8473800" cy="3380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4000"/>
              <a:buFont typeface="Arial"/>
              <a:buNone/>
            </a:pPr>
            <a:r>
              <a:rPr b="1" lang="en-GB"/>
              <a:t>Building a Unified Delivery Model</a:t>
            </a:r>
            <a:br>
              <a:rPr b="1" lang="en-GB"/>
            </a:br>
            <a:br>
              <a:rPr b="1" lang="en-GB"/>
            </a:br>
            <a:r>
              <a:rPr b="1" lang="en-GB" sz="2400"/>
              <a:t>By </a:t>
            </a:r>
            <a:br>
              <a:rPr b="1" lang="en-GB" sz="2400"/>
            </a:br>
            <a:r>
              <a:rPr b="1" lang="en-GB" sz="2400"/>
              <a:t>Rasmus Hald</a:t>
            </a:r>
            <a:br>
              <a:rPr b="1" lang="en-GB" sz="2400"/>
            </a:br>
            <a:r>
              <a:rPr b="1" lang="en-GB" sz="2400"/>
              <a:t>Head of CCoE</a:t>
            </a:r>
            <a:br>
              <a:rPr b="1" lang="en-GB" sz="2400"/>
            </a:br>
            <a:br>
              <a:rPr b="1" lang="en-GB" sz="2400"/>
            </a:br>
            <a:br>
              <a:rPr b="1" lang="en-GB" sz="2400"/>
            </a:br>
            <a:br>
              <a:rPr b="1" lang="en-GB" sz="2400"/>
            </a:br>
            <a:r>
              <a:rPr b="1" lang="en-GB" sz="1800"/>
              <a:t>Twitter: @RasmusHaldDK</a:t>
            </a:r>
            <a:br>
              <a:rPr lang="en-GB"/>
            </a:br>
            <a:br>
              <a:rPr lang="en-GB"/>
            </a:br>
            <a:endParaRPr/>
          </a:p>
        </p:txBody>
      </p:sp>
      <p:sp>
        <p:nvSpPr>
          <p:cNvPr id="315" name="Google Shape;315;g88adb98fa6_1_12"/>
          <p:cNvSpPr txBox="1"/>
          <p:nvPr>
            <p:ph idx="1" type="body"/>
          </p:nvPr>
        </p:nvSpPr>
        <p:spPr>
          <a:xfrm>
            <a:off x="498940" y="6112252"/>
            <a:ext cx="2629500" cy="14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900"/>
              <a:buNone/>
            </a:pPr>
            <a:r>
              <a:rPr lang="en-GB"/>
              <a:t> </a:t>
            </a:r>
            <a:endParaRPr/>
          </a:p>
        </p:txBody>
      </p:sp>
      <p:sp>
        <p:nvSpPr>
          <p:cNvPr id="316" name="Google Shape;316;g88adb98fa6_1_12"/>
          <p:cNvSpPr txBox="1"/>
          <p:nvPr>
            <p:ph idx="10" type="dt"/>
          </p:nvPr>
        </p:nvSpPr>
        <p:spPr>
          <a:xfrm>
            <a:off x="500997" y="6247262"/>
            <a:ext cx="2627400" cy="141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GB"/>
              <a:t>June 2020</a:t>
            </a:r>
            <a:endParaRPr/>
          </a:p>
        </p:txBody>
      </p:sp>
      <p:sp>
        <p:nvSpPr>
          <p:cNvPr id="317" name="Google Shape;317;g88adb98fa6_1_12"/>
          <p:cNvSpPr txBox="1"/>
          <p:nvPr>
            <p:ph idx="4294967295" type="ftr"/>
          </p:nvPr>
        </p:nvSpPr>
        <p:spPr>
          <a:xfrm>
            <a:off x="0" y="6858000"/>
            <a:ext cx="0" cy="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a:t>Insert presentation title via Header &amp; Footer</a:t>
            </a:r>
            <a:endParaRPr/>
          </a:p>
        </p:txBody>
      </p:sp>
      <p:sp>
        <p:nvSpPr>
          <p:cNvPr id="318" name="Google Shape;318;g88adb98fa6_1_12"/>
          <p:cNvSpPr txBox="1"/>
          <p:nvPr>
            <p:ph idx="4294967295" type="sldNum"/>
          </p:nvPr>
        </p:nvSpPr>
        <p:spPr>
          <a:xfrm>
            <a:off x="0" y="6858000"/>
            <a:ext cx="0" cy="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700"/>
              <a:buNone/>
            </a:pPr>
            <a:r>
              <a:rPr lang="en-GB"/>
              <a:t>.</a:t>
            </a:r>
            <a:endParaRPr/>
          </a:p>
        </p:txBody>
      </p:sp>
      <p:pic>
        <p:nvPicPr>
          <p:cNvPr descr="A person smiling for the camera&#10;&#10;Description automatically generated" id="319" name="Google Shape;319;g88adb98fa6_1_12"/>
          <p:cNvPicPr preferRelativeResize="0"/>
          <p:nvPr/>
        </p:nvPicPr>
        <p:blipFill rotWithShape="1">
          <a:blip r:embed="rId3">
            <a:alphaModFix/>
          </a:blip>
          <a:srcRect b="0" l="0" r="0" t="0"/>
          <a:stretch/>
        </p:blipFill>
        <p:spPr>
          <a:xfrm>
            <a:off x="5786400" y="3496596"/>
            <a:ext cx="1905000" cy="1905000"/>
          </a:xfrm>
          <a:prstGeom prst="rect">
            <a:avLst/>
          </a:prstGeom>
          <a:noFill/>
          <a:ln cap="flat" cmpd="sng" w="12700">
            <a:solidFill>
              <a:schemeClr val="lt1"/>
            </a:solidFill>
            <a:prstDash val="solid"/>
            <a:round/>
            <a:headEnd len="sm" w="sm" type="none"/>
            <a:tailEnd len="sm" w="sm" type="none"/>
          </a:ln>
        </p:spPr>
      </p:pic>
      <p:pic>
        <p:nvPicPr>
          <p:cNvPr id="320" name="Google Shape;320;g88adb98fa6_1_12"/>
          <p:cNvPicPr preferRelativeResize="0"/>
          <p:nvPr/>
        </p:nvPicPr>
        <p:blipFill rotWithShape="1">
          <a:blip r:embed="rId4">
            <a:alphaModFix/>
          </a:blip>
          <a:srcRect b="0" l="0" r="0" t="0"/>
          <a:stretch/>
        </p:blipFill>
        <p:spPr>
          <a:xfrm>
            <a:off x="9455986" y="143498"/>
            <a:ext cx="2573286" cy="1531002"/>
          </a:xfrm>
          <a:prstGeom prst="rect">
            <a:avLst/>
          </a:prstGeom>
          <a:noFill/>
          <a:ln>
            <a:noFill/>
          </a:ln>
        </p:spPr>
      </p:pic>
      <p:pic>
        <p:nvPicPr>
          <p:cNvPr id="321" name="Google Shape;321;g88adb98fa6_1_12"/>
          <p:cNvPicPr preferRelativeResize="0"/>
          <p:nvPr/>
        </p:nvPicPr>
        <p:blipFill rotWithShape="1">
          <a:blip r:embed="rId5">
            <a:alphaModFix/>
          </a:blip>
          <a:srcRect b="36034" l="18450" r="15344" t="37786"/>
          <a:stretch/>
        </p:blipFill>
        <p:spPr>
          <a:xfrm>
            <a:off x="298950" y="4856483"/>
            <a:ext cx="3165988" cy="8849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9"/>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Step 2 – Get leadership support</a:t>
            </a:r>
            <a:br>
              <a:rPr lang="en-GB" sz="2400">
                <a:solidFill>
                  <a:schemeClr val="lt1"/>
                </a:solidFill>
              </a:rPr>
            </a:br>
            <a:r>
              <a:rPr lang="en-GB" sz="1800"/>
              <a:t>Leveraging the strengths of Enterprise IT</a:t>
            </a:r>
            <a:endParaRPr sz="1400">
              <a:solidFill>
                <a:schemeClr val="lt1"/>
              </a:solidFill>
            </a:endParaRPr>
          </a:p>
        </p:txBody>
      </p:sp>
      <p:sp>
        <p:nvSpPr>
          <p:cNvPr id="513" name="Google Shape;513;p9"/>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514" name="Google Shape;514;p9"/>
          <p:cNvPicPr preferRelativeResize="0"/>
          <p:nvPr/>
        </p:nvPicPr>
        <p:blipFill rotWithShape="1">
          <a:blip r:embed="rId3">
            <a:alphaModFix/>
          </a:blip>
          <a:srcRect b="0" l="0" r="0" t="0"/>
          <a:stretch/>
        </p:blipFill>
        <p:spPr>
          <a:xfrm>
            <a:off x="11382465" y="197507"/>
            <a:ext cx="507186" cy="729748"/>
          </a:xfrm>
          <a:prstGeom prst="rect">
            <a:avLst/>
          </a:prstGeom>
          <a:noFill/>
          <a:ln>
            <a:noFill/>
          </a:ln>
        </p:spPr>
      </p:pic>
      <p:sp>
        <p:nvSpPr>
          <p:cNvPr id="515" name="Google Shape;515;p9"/>
          <p:cNvSpPr/>
          <p:nvPr/>
        </p:nvSpPr>
        <p:spPr>
          <a:xfrm>
            <a:off x="4408221" y="1204998"/>
            <a:ext cx="3448375" cy="561051"/>
          </a:xfrm>
          <a:prstGeom prst="rect">
            <a:avLst/>
          </a:prstGeom>
          <a:solidFill>
            <a:srgbClr val="04446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rgbClr val="FFFFFF"/>
                </a:solidFill>
                <a:latin typeface="Arial"/>
                <a:ea typeface="Arial"/>
                <a:cs typeface="Arial"/>
                <a:sym typeface="Arial"/>
              </a:rPr>
              <a:t>Continuous Delivery</a:t>
            </a:r>
            <a:endParaRPr b="0" i="0" sz="1400" u="none" cap="none" strike="noStrike">
              <a:solidFill>
                <a:srgbClr val="000000"/>
              </a:solidFill>
              <a:latin typeface="Arial"/>
              <a:ea typeface="Arial"/>
              <a:cs typeface="Arial"/>
              <a:sym typeface="Arial"/>
            </a:endParaRPr>
          </a:p>
        </p:txBody>
      </p:sp>
      <p:sp>
        <p:nvSpPr>
          <p:cNvPr id="516" name="Google Shape;516;p9"/>
          <p:cNvSpPr/>
          <p:nvPr/>
        </p:nvSpPr>
        <p:spPr>
          <a:xfrm>
            <a:off x="8405915" y="1204998"/>
            <a:ext cx="3448375" cy="561051"/>
          </a:xfrm>
          <a:prstGeom prst="rect">
            <a:avLst/>
          </a:prstGeom>
          <a:solidFill>
            <a:srgbClr val="04446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rgbClr val="FFFFFF"/>
                </a:solidFill>
                <a:latin typeface="Arial"/>
                <a:ea typeface="Arial"/>
                <a:cs typeface="Arial"/>
                <a:sym typeface="Arial"/>
              </a:rPr>
              <a:t>Classic</a:t>
            </a:r>
            <a:endParaRPr b="0" i="0" sz="1400" u="none" cap="none" strike="noStrike">
              <a:solidFill>
                <a:srgbClr val="000000"/>
              </a:solidFill>
              <a:latin typeface="Arial"/>
              <a:ea typeface="Arial"/>
              <a:cs typeface="Arial"/>
              <a:sym typeface="Arial"/>
            </a:endParaRPr>
          </a:p>
        </p:txBody>
      </p:sp>
      <p:sp>
        <p:nvSpPr>
          <p:cNvPr id="517" name="Google Shape;517;p9"/>
          <p:cNvSpPr/>
          <p:nvPr/>
        </p:nvSpPr>
        <p:spPr>
          <a:xfrm>
            <a:off x="410527" y="1205000"/>
            <a:ext cx="3448375" cy="561051"/>
          </a:xfrm>
          <a:prstGeom prst="rect">
            <a:avLst/>
          </a:prstGeom>
          <a:solidFill>
            <a:srgbClr val="04446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rgbClr val="FFFFFF"/>
                </a:solidFill>
                <a:latin typeface="Arial"/>
                <a:ea typeface="Arial"/>
                <a:cs typeface="Arial"/>
                <a:sym typeface="Arial"/>
              </a:rPr>
              <a:t>DevOps</a:t>
            </a:r>
            <a:endParaRPr b="0" i="0" sz="1400" u="none" cap="none" strike="noStrike">
              <a:solidFill>
                <a:srgbClr val="000000"/>
              </a:solidFill>
              <a:latin typeface="Arial"/>
              <a:ea typeface="Arial"/>
              <a:cs typeface="Arial"/>
              <a:sym typeface="Arial"/>
            </a:endParaRPr>
          </a:p>
        </p:txBody>
      </p:sp>
      <p:sp>
        <p:nvSpPr>
          <p:cNvPr id="518" name="Google Shape;518;p9"/>
          <p:cNvSpPr txBox="1"/>
          <p:nvPr/>
        </p:nvSpPr>
        <p:spPr>
          <a:xfrm>
            <a:off x="305617" y="1779325"/>
            <a:ext cx="387565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Support for dedicated product teams that are capable of building and running production services.</a:t>
            </a:r>
            <a:endParaRPr b="0" i="0" sz="1400" u="none" cap="none" strike="noStrike">
              <a:solidFill>
                <a:srgbClr val="000000"/>
              </a:solidFill>
              <a:latin typeface="Arial"/>
              <a:ea typeface="Arial"/>
              <a:cs typeface="Arial"/>
              <a:sym typeface="Arial"/>
            </a:endParaRPr>
          </a:p>
        </p:txBody>
      </p:sp>
      <p:sp>
        <p:nvSpPr>
          <p:cNvPr id="519" name="Google Shape;519;p9"/>
          <p:cNvSpPr txBox="1"/>
          <p:nvPr/>
        </p:nvSpPr>
        <p:spPr>
          <a:xfrm>
            <a:off x="4356718" y="1784147"/>
            <a:ext cx="387565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Support for agile teams doing Continuous Delivery with hand-over to IT Operations.</a:t>
            </a:r>
            <a:endParaRPr b="0" i="0" sz="1400" u="none" cap="none" strike="noStrike">
              <a:solidFill>
                <a:srgbClr val="000000"/>
              </a:solidFill>
              <a:latin typeface="Arial"/>
              <a:ea typeface="Arial"/>
              <a:cs typeface="Arial"/>
              <a:sym typeface="Arial"/>
            </a:endParaRPr>
          </a:p>
        </p:txBody>
      </p:sp>
      <p:sp>
        <p:nvSpPr>
          <p:cNvPr id="520" name="Google Shape;520;p9"/>
          <p:cNvSpPr txBox="1"/>
          <p:nvPr/>
        </p:nvSpPr>
        <p:spPr>
          <a:xfrm>
            <a:off x="8324995" y="1770792"/>
            <a:ext cx="352929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Classic service offering for business-critical services needing an SLA.</a:t>
            </a:r>
            <a:endParaRPr b="0" i="0" sz="1400" u="none" cap="none" strike="noStrike">
              <a:solidFill>
                <a:srgbClr val="000000"/>
              </a:solidFill>
              <a:latin typeface="Arial"/>
              <a:ea typeface="Arial"/>
              <a:cs typeface="Arial"/>
              <a:sym typeface="Arial"/>
            </a:endParaRPr>
          </a:p>
        </p:txBody>
      </p:sp>
      <p:sp>
        <p:nvSpPr>
          <p:cNvPr id="521" name="Google Shape;521;p9"/>
          <p:cNvSpPr/>
          <p:nvPr/>
        </p:nvSpPr>
        <p:spPr>
          <a:xfrm>
            <a:off x="1043609" y="2881609"/>
            <a:ext cx="9849678" cy="3784662"/>
          </a:xfrm>
          <a:prstGeom prst="rect">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2" name="Google Shape;522;p9"/>
          <p:cNvSpPr txBox="1"/>
          <p:nvPr/>
        </p:nvSpPr>
        <p:spPr>
          <a:xfrm>
            <a:off x="3709026" y="2880023"/>
            <a:ext cx="456763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Arial"/>
              <a:buNone/>
            </a:pPr>
            <a:r>
              <a:rPr b="0" i="0" lang="en-GB" sz="2400" u="none" cap="none" strike="noStrike">
                <a:solidFill>
                  <a:schemeClr val="lt1"/>
                </a:solidFill>
                <a:latin typeface="Arial"/>
                <a:ea typeface="Arial"/>
                <a:cs typeface="Arial"/>
                <a:sym typeface="Arial"/>
              </a:rPr>
              <a:t>Shared Self-service capabilities</a:t>
            </a:r>
            <a:endParaRPr b="0" i="0" sz="1400" u="none" cap="none" strike="noStrike">
              <a:solidFill>
                <a:srgbClr val="000000"/>
              </a:solidFill>
              <a:latin typeface="Arial"/>
              <a:ea typeface="Arial"/>
              <a:cs typeface="Arial"/>
              <a:sym typeface="Arial"/>
            </a:endParaRPr>
          </a:p>
        </p:txBody>
      </p:sp>
      <p:sp>
        <p:nvSpPr>
          <p:cNvPr id="523" name="Google Shape;523;p9"/>
          <p:cNvSpPr/>
          <p:nvPr/>
        </p:nvSpPr>
        <p:spPr>
          <a:xfrm>
            <a:off x="1838728" y="3429000"/>
            <a:ext cx="2678218" cy="417994"/>
          </a:xfrm>
          <a:prstGeom prst="rect">
            <a:avLst/>
          </a:prstGeom>
          <a:solidFill>
            <a:srgbClr val="49BED8"/>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Security Operations Center</a:t>
            </a:r>
            <a:endParaRPr b="0" i="0" sz="1400" u="none" cap="none" strike="noStrike">
              <a:solidFill>
                <a:srgbClr val="000000"/>
              </a:solidFill>
              <a:latin typeface="Arial"/>
              <a:ea typeface="Arial"/>
              <a:cs typeface="Arial"/>
              <a:sym typeface="Arial"/>
            </a:endParaRPr>
          </a:p>
        </p:txBody>
      </p:sp>
      <p:sp>
        <p:nvSpPr>
          <p:cNvPr id="524" name="Google Shape;524;p9"/>
          <p:cNvSpPr/>
          <p:nvPr/>
        </p:nvSpPr>
        <p:spPr>
          <a:xfrm>
            <a:off x="1838728" y="3942938"/>
            <a:ext cx="2678218" cy="952793"/>
          </a:xfrm>
          <a:prstGeom prst="rect">
            <a:avLst/>
          </a:prstGeom>
          <a:solidFill>
            <a:srgbClr val="1A697C"/>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Centralized SecOps team that manages security events 24/7</a:t>
            </a:r>
            <a:endParaRPr b="0" i="0" sz="1400" u="none" cap="none" strike="noStrike">
              <a:solidFill>
                <a:srgbClr val="000000"/>
              </a:solidFill>
              <a:latin typeface="Arial"/>
              <a:ea typeface="Arial"/>
              <a:cs typeface="Arial"/>
              <a:sym typeface="Arial"/>
            </a:endParaRPr>
          </a:p>
        </p:txBody>
      </p:sp>
      <p:sp>
        <p:nvSpPr>
          <p:cNvPr id="525" name="Google Shape;525;p9"/>
          <p:cNvSpPr/>
          <p:nvPr/>
        </p:nvSpPr>
        <p:spPr>
          <a:xfrm>
            <a:off x="7636870" y="3429000"/>
            <a:ext cx="2678218" cy="417994"/>
          </a:xfrm>
          <a:prstGeom prst="rect">
            <a:avLst/>
          </a:prstGeom>
          <a:solidFill>
            <a:srgbClr val="49BED8"/>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Cloud Management</a:t>
            </a:r>
            <a:endParaRPr b="0" i="0" sz="1400" u="none" cap="none" strike="noStrike">
              <a:solidFill>
                <a:srgbClr val="000000"/>
              </a:solidFill>
              <a:latin typeface="Arial"/>
              <a:ea typeface="Arial"/>
              <a:cs typeface="Arial"/>
              <a:sym typeface="Arial"/>
            </a:endParaRPr>
          </a:p>
        </p:txBody>
      </p:sp>
      <p:sp>
        <p:nvSpPr>
          <p:cNvPr id="526" name="Google Shape;526;p9"/>
          <p:cNvSpPr/>
          <p:nvPr/>
        </p:nvSpPr>
        <p:spPr>
          <a:xfrm>
            <a:off x="7636870" y="3942938"/>
            <a:ext cx="2678218" cy="952793"/>
          </a:xfrm>
          <a:prstGeom prst="rect">
            <a:avLst/>
          </a:prstGeom>
          <a:solidFill>
            <a:srgbClr val="1A697C"/>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Central Cloud Management platform to allow self-service environment provisioning</a:t>
            </a:r>
            <a:endParaRPr b="0" i="0" sz="1400" u="none" cap="none" strike="noStrike">
              <a:solidFill>
                <a:srgbClr val="000000"/>
              </a:solidFill>
              <a:latin typeface="Arial"/>
              <a:ea typeface="Arial"/>
              <a:cs typeface="Arial"/>
              <a:sym typeface="Arial"/>
            </a:endParaRPr>
          </a:p>
        </p:txBody>
      </p:sp>
      <p:sp>
        <p:nvSpPr>
          <p:cNvPr id="527" name="Google Shape;527;p9"/>
          <p:cNvSpPr/>
          <p:nvPr/>
        </p:nvSpPr>
        <p:spPr>
          <a:xfrm>
            <a:off x="4737799" y="3429000"/>
            <a:ext cx="2678218" cy="417994"/>
          </a:xfrm>
          <a:prstGeom prst="rect">
            <a:avLst/>
          </a:prstGeom>
          <a:solidFill>
            <a:srgbClr val="49BED8"/>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Service Desk</a:t>
            </a:r>
            <a:endParaRPr b="0" i="0" sz="1400" u="none" cap="none" strike="noStrike">
              <a:solidFill>
                <a:srgbClr val="000000"/>
              </a:solidFill>
              <a:latin typeface="Arial"/>
              <a:ea typeface="Arial"/>
              <a:cs typeface="Arial"/>
              <a:sym typeface="Arial"/>
            </a:endParaRPr>
          </a:p>
        </p:txBody>
      </p:sp>
      <p:sp>
        <p:nvSpPr>
          <p:cNvPr id="528" name="Google Shape;528;p9"/>
          <p:cNvSpPr/>
          <p:nvPr/>
        </p:nvSpPr>
        <p:spPr>
          <a:xfrm>
            <a:off x="4737799" y="3942938"/>
            <a:ext cx="2678218" cy="952793"/>
          </a:xfrm>
          <a:prstGeom prst="rect">
            <a:avLst/>
          </a:prstGeom>
          <a:solidFill>
            <a:srgbClr val="1A697C"/>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End-user facing single point of contact service desk that creates tickets for downstream teams</a:t>
            </a:r>
            <a:endParaRPr b="0" i="0" sz="1400" u="none" cap="none" strike="noStrike">
              <a:solidFill>
                <a:srgbClr val="000000"/>
              </a:solidFill>
              <a:latin typeface="Arial"/>
              <a:ea typeface="Arial"/>
              <a:cs typeface="Arial"/>
              <a:sym typeface="Arial"/>
            </a:endParaRPr>
          </a:p>
        </p:txBody>
      </p:sp>
      <p:sp>
        <p:nvSpPr>
          <p:cNvPr id="529" name="Google Shape;529;p9"/>
          <p:cNvSpPr/>
          <p:nvPr/>
        </p:nvSpPr>
        <p:spPr>
          <a:xfrm>
            <a:off x="1838728" y="5055864"/>
            <a:ext cx="2678218" cy="415164"/>
          </a:xfrm>
          <a:prstGeom prst="rect">
            <a:avLst/>
          </a:prstGeom>
          <a:solidFill>
            <a:srgbClr val="49BED8"/>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Command &amp; Control</a:t>
            </a:r>
            <a:endParaRPr b="0" i="0" sz="1400" u="none" cap="none" strike="noStrike">
              <a:solidFill>
                <a:srgbClr val="000000"/>
              </a:solidFill>
              <a:latin typeface="Arial"/>
              <a:ea typeface="Arial"/>
              <a:cs typeface="Arial"/>
              <a:sym typeface="Arial"/>
            </a:endParaRPr>
          </a:p>
        </p:txBody>
      </p:sp>
      <p:sp>
        <p:nvSpPr>
          <p:cNvPr id="530" name="Google Shape;530;p9"/>
          <p:cNvSpPr/>
          <p:nvPr/>
        </p:nvSpPr>
        <p:spPr>
          <a:xfrm>
            <a:off x="1838728" y="5567197"/>
            <a:ext cx="2678218" cy="971257"/>
          </a:xfrm>
          <a:prstGeom prst="rect">
            <a:avLst/>
          </a:prstGeom>
          <a:solidFill>
            <a:srgbClr val="1A697C"/>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Centralized team that manages enterprise-wide incidents and acts as a command hub. </a:t>
            </a:r>
            <a:endParaRPr b="0" i="0" sz="1400" u="none" cap="none" strike="noStrike">
              <a:solidFill>
                <a:srgbClr val="000000"/>
              </a:solidFill>
              <a:latin typeface="Arial"/>
              <a:ea typeface="Arial"/>
              <a:cs typeface="Arial"/>
              <a:sym typeface="Arial"/>
            </a:endParaRPr>
          </a:p>
        </p:txBody>
      </p:sp>
      <p:sp>
        <p:nvSpPr>
          <p:cNvPr id="531" name="Google Shape;531;p9"/>
          <p:cNvSpPr/>
          <p:nvPr/>
        </p:nvSpPr>
        <p:spPr>
          <a:xfrm>
            <a:off x="4737799" y="5055864"/>
            <a:ext cx="2678218" cy="415164"/>
          </a:xfrm>
          <a:prstGeom prst="rect">
            <a:avLst/>
          </a:prstGeom>
          <a:solidFill>
            <a:srgbClr val="49BED8"/>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DevOps Toolchain</a:t>
            </a:r>
            <a:endParaRPr b="0" i="0" sz="1400" u="none" cap="none" strike="noStrike">
              <a:solidFill>
                <a:srgbClr val="000000"/>
              </a:solidFill>
              <a:latin typeface="Arial"/>
              <a:ea typeface="Arial"/>
              <a:cs typeface="Arial"/>
              <a:sym typeface="Arial"/>
            </a:endParaRPr>
          </a:p>
        </p:txBody>
      </p:sp>
      <p:sp>
        <p:nvSpPr>
          <p:cNvPr id="532" name="Google Shape;532;p9"/>
          <p:cNvSpPr/>
          <p:nvPr/>
        </p:nvSpPr>
        <p:spPr>
          <a:xfrm>
            <a:off x="4737799" y="5567197"/>
            <a:ext cx="2678218" cy="971257"/>
          </a:xfrm>
          <a:prstGeom prst="rect">
            <a:avLst/>
          </a:prstGeom>
          <a:solidFill>
            <a:srgbClr val="1A697C"/>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Hosted DevOps toolchains to allow rapid deployments and reuse across teams</a:t>
            </a:r>
            <a:endParaRPr b="0" i="0" sz="1400" u="none" cap="none" strike="noStrike">
              <a:solidFill>
                <a:srgbClr val="000000"/>
              </a:solidFill>
              <a:latin typeface="Arial"/>
              <a:ea typeface="Arial"/>
              <a:cs typeface="Arial"/>
              <a:sym typeface="Arial"/>
            </a:endParaRPr>
          </a:p>
        </p:txBody>
      </p:sp>
      <p:sp>
        <p:nvSpPr>
          <p:cNvPr id="533" name="Google Shape;533;p9"/>
          <p:cNvSpPr/>
          <p:nvPr/>
        </p:nvSpPr>
        <p:spPr>
          <a:xfrm>
            <a:off x="7636870" y="5055864"/>
            <a:ext cx="2678218" cy="415164"/>
          </a:xfrm>
          <a:prstGeom prst="rect">
            <a:avLst/>
          </a:prstGeom>
          <a:solidFill>
            <a:srgbClr val="49BED8"/>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Infrastructure as Code</a:t>
            </a:r>
            <a:endParaRPr b="0" i="0" sz="1400" u="none" cap="none" strike="noStrike">
              <a:solidFill>
                <a:srgbClr val="000000"/>
              </a:solidFill>
              <a:latin typeface="Arial"/>
              <a:ea typeface="Arial"/>
              <a:cs typeface="Arial"/>
              <a:sym typeface="Arial"/>
            </a:endParaRPr>
          </a:p>
        </p:txBody>
      </p:sp>
      <p:sp>
        <p:nvSpPr>
          <p:cNvPr id="534" name="Google Shape;534;p9"/>
          <p:cNvSpPr/>
          <p:nvPr/>
        </p:nvSpPr>
        <p:spPr>
          <a:xfrm>
            <a:off x="7636870" y="5567197"/>
            <a:ext cx="2678218" cy="971257"/>
          </a:xfrm>
          <a:prstGeom prst="rect">
            <a:avLst/>
          </a:prstGeom>
          <a:solidFill>
            <a:srgbClr val="1A697C"/>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b="0" i="0" lang="en-GB" sz="1400" u="none" cap="none" strike="noStrike">
                <a:solidFill>
                  <a:srgbClr val="FFFFFF"/>
                </a:solidFill>
                <a:latin typeface="Arial"/>
                <a:ea typeface="Arial"/>
                <a:cs typeface="Arial"/>
                <a:sym typeface="Arial"/>
              </a:rPr>
              <a:t>Inner sourced Infrastructure as code repository to allow re-use of environment build.</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10"/>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Operationalizing the Unified Delivery Model</a:t>
            </a:r>
            <a:br>
              <a:rPr lang="en-GB" sz="2400">
                <a:solidFill>
                  <a:schemeClr val="lt1"/>
                </a:solidFill>
              </a:rPr>
            </a:br>
            <a:r>
              <a:rPr lang="en-GB" sz="1800"/>
              <a:t>Moving from concept to reality at scale</a:t>
            </a:r>
            <a:br>
              <a:rPr lang="en-GB" sz="1800"/>
            </a:br>
            <a:endParaRPr sz="1400">
              <a:solidFill>
                <a:schemeClr val="lt1"/>
              </a:solidFill>
            </a:endParaRPr>
          </a:p>
        </p:txBody>
      </p:sp>
      <p:sp>
        <p:nvSpPr>
          <p:cNvPr id="541" name="Google Shape;541;p10"/>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542" name="Google Shape;542;p10"/>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pic>
        <p:nvPicPr>
          <p:cNvPr id="543" name="Google Shape;543;p10"/>
          <p:cNvPicPr preferRelativeResize="0"/>
          <p:nvPr/>
        </p:nvPicPr>
        <p:blipFill rotWithShape="1">
          <a:blip r:embed="rId4">
            <a:alphaModFix/>
          </a:blip>
          <a:srcRect b="0" l="0" r="0" t="0"/>
          <a:stretch/>
        </p:blipFill>
        <p:spPr>
          <a:xfrm>
            <a:off x="11382465" y="197507"/>
            <a:ext cx="507186" cy="729748"/>
          </a:xfrm>
          <a:prstGeom prst="rect">
            <a:avLst/>
          </a:prstGeom>
          <a:noFill/>
          <a:ln>
            <a:noFill/>
          </a:ln>
        </p:spPr>
      </p:pic>
      <p:sp>
        <p:nvSpPr>
          <p:cNvPr id="544" name="Google Shape;544;p10"/>
          <p:cNvSpPr txBox="1"/>
          <p:nvPr/>
        </p:nvSpPr>
        <p:spPr>
          <a:xfrm>
            <a:off x="428043" y="1897573"/>
            <a:ext cx="8570259" cy="1165310"/>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My easy* guide to DevOps: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Step 1 – Agree on pain points and opportunities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Step 2 – Drive awareness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Step 3 – Start over again….</a:t>
            </a:r>
            <a:endParaRPr b="0" i="0" sz="1400" u="none" cap="none" strike="noStrike">
              <a:solidFill>
                <a:srgbClr val="000000"/>
              </a:solidFill>
              <a:latin typeface="Arial"/>
              <a:ea typeface="Arial"/>
              <a:cs typeface="Arial"/>
              <a:sym typeface="Arial"/>
            </a:endParaRPr>
          </a:p>
        </p:txBody>
      </p:sp>
      <p:sp>
        <p:nvSpPr>
          <p:cNvPr id="545" name="Google Shape;545;p10"/>
          <p:cNvSpPr txBox="1"/>
          <p:nvPr/>
        </p:nvSpPr>
        <p:spPr>
          <a:xfrm>
            <a:off x="498330" y="6446969"/>
            <a:ext cx="4551995" cy="288147"/>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 There is nothing easy about it, but it´s fun</a:t>
            </a:r>
            <a:endParaRPr b="0" i="0" sz="1400" u="none" cap="none" strike="noStrike">
              <a:solidFill>
                <a:srgbClr val="000000"/>
              </a:solidFill>
              <a:latin typeface="Arial"/>
              <a:ea typeface="Arial"/>
              <a:cs typeface="Arial"/>
              <a:sym typeface="Arial"/>
            </a:endParaRPr>
          </a:p>
        </p:txBody>
      </p:sp>
      <p:pic>
        <p:nvPicPr>
          <p:cNvPr id="546" name="Google Shape;546;p10"/>
          <p:cNvPicPr preferRelativeResize="0"/>
          <p:nvPr/>
        </p:nvPicPr>
        <p:blipFill rotWithShape="1">
          <a:blip r:embed="rId5">
            <a:alphaModFix/>
          </a:blip>
          <a:srcRect b="11547" l="0" r="0" t="0"/>
          <a:stretch/>
        </p:blipFill>
        <p:spPr>
          <a:xfrm>
            <a:off x="6282085" y="1152184"/>
            <a:ext cx="3861049" cy="4553631"/>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11"/>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Step 1 – Agree on pain points and opportunities </a:t>
            </a:r>
            <a:br>
              <a:rPr lang="en-GB" sz="2400">
                <a:solidFill>
                  <a:schemeClr val="lt1"/>
                </a:solidFill>
              </a:rPr>
            </a:br>
            <a:r>
              <a:rPr lang="en-GB" sz="1800"/>
              <a:t>Using the LEAN toolbox</a:t>
            </a:r>
            <a:br>
              <a:rPr lang="en-GB" sz="1800"/>
            </a:br>
            <a:endParaRPr sz="1400">
              <a:solidFill>
                <a:schemeClr val="lt1"/>
              </a:solidFill>
            </a:endParaRPr>
          </a:p>
        </p:txBody>
      </p:sp>
      <p:sp>
        <p:nvSpPr>
          <p:cNvPr id="553" name="Google Shape;553;p11"/>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554" name="Google Shape;554;p11"/>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pic>
        <p:nvPicPr>
          <p:cNvPr id="555" name="Google Shape;555;p11"/>
          <p:cNvPicPr preferRelativeResize="0"/>
          <p:nvPr/>
        </p:nvPicPr>
        <p:blipFill rotWithShape="1">
          <a:blip r:embed="rId4">
            <a:alphaModFix/>
          </a:blip>
          <a:srcRect b="0" l="0" r="0" t="0"/>
          <a:stretch/>
        </p:blipFill>
        <p:spPr>
          <a:xfrm>
            <a:off x="11382465" y="197507"/>
            <a:ext cx="507186" cy="729748"/>
          </a:xfrm>
          <a:prstGeom prst="rect">
            <a:avLst/>
          </a:prstGeom>
          <a:noFill/>
          <a:ln>
            <a:noFill/>
          </a:ln>
        </p:spPr>
      </p:pic>
      <p:sp>
        <p:nvSpPr>
          <p:cNvPr id="556" name="Google Shape;556;p11"/>
          <p:cNvSpPr txBox="1"/>
          <p:nvPr/>
        </p:nvSpPr>
        <p:spPr>
          <a:xfrm>
            <a:off x="428043" y="1897573"/>
            <a:ext cx="8570259" cy="2334861"/>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End-to-end Value Stream Mapping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Visualize flow of value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Analyse waste (of time)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Optimize digital delivery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group of people sitting at a desk&#10;&#10;Description automatically generated" id="557" name="Google Shape;557;p11"/>
          <p:cNvPicPr preferRelativeResize="0"/>
          <p:nvPr/>
        </p:nvPicPr>
        <p:blipFill rotWithShape="1">
          <a:blip r:embed="rId5">
            <a:alphaModFix/>
          </a:blip>
          <a:srcRect b="0" l="0" r="0" t="0"/>
          <a:stretch/>
        </p:blipFill>
        <p:spPr>
          <a:xfrm>
            <a:off x="5447050" y="1207887"/>
            <a:ext cx="6189008" cy="4641756"/>
          </a:xfrm>
          <a:prstGeom prst="rect">
            <a:avLst/>
          </a:prstGeom>
          <a:noFill/>
          <a:ln>
            <a:noFill/>
          </a:ln>
        </p:spPr>
      </p:pic>
      <p:pic>
        <p:nvPicPr>
          <p:cNvPr id="558" name="Google Shape;558;p11"/>
          <p:cNvPicPr preferRelativeResize="0"/>
          <p:nvPr/>
        </p:nvPicPr>
        <p:blipFill rotWithShape="1">
          <a:blip r:embed="rId6">
            <a:alphaModFix/>
          </a:blip>
          <a:srcRect b="0" l="0" r="0" t="0"/>
          <a:stretch/>
        </p:blipFill>
        <p:spPr>
          <a:xfrm>
            <a:off x="498330" y="3528765"/>
            <a:ext cx="8934464" cy="3002269"/>
          </a:xfrm>
          <a:prstGeom prst="rect">
            <a:avLst/>
          </a:prstGeom>
          <a:noFill/>
          <a:ln cap="flat" cmpd="sng" w="9525">
            <a:solidFill>
              <a:schemeClr val="l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12"/>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Step 2 – Drive awareness</a:t>
            </a:r>
            <a:br>
              <a:rPr lang="en-GB" sz="2400">
                <a:solidFill>
                  <a:schemeClr val="lt1"/>
                </a:solidFill>
              </a:rPr>
            </a:br>
            <a:r>
              <a:rPr lang="en-GB" sz="1800"/>
              <a:t>Establishing an assurance framework</a:t>
            </a:r>
            <a:br>
              <a:rPr lang="en-GB" sz="1800"/>
            </a:br>
            <a:endParaRPr sz="1400">
              <a:solidFill>
                <a:schemeClr val="lt1"/>
              </a:solidFill>
            </a:endParaRPr>
          </a:p>
        </p:txBody>
      </p:sp>
      <p:sp>
        <p:nvSpPr>
          <p:cNvPr id="565" name="Google Shape;565;p12"/>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566" name="Google Shape;566;p12"/>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pic>
        <p:nvPicPr>
          <p:cNvPr id="567" name="Google Shape;567;p12"/>
          <p:cNvPicPr preferRelativeResize="0"/>
          <p:nvPr/>
        </p:nvPicPr>
        <p:blipFill rotWithShape="1">
          <a:blip r:embed="rId4">
            <a:alphaModFix/>
          </a:blip>
          <a:srcRect b="0" l="0" r="0" t="0"/>
          <a:stretch/>
        </p:blipFill>
        <p:spPr>
          <a:xfrm>
            <a:off x="11382465" y="197507"/>
            <a:ext cx="507186" cy="729748"/>
          </a:xfrm>
          <a:prstGeom prst="rect">
            <a:avLst/>
          </a:prstGeom>
          <a:noFill/>
          <a:ln>
            <a:noFill/>
          </a:ln>
        </p:spPr>
      </p:pic>
      <p:sp>
        <p:nvSpPr>
          <p:cNvPr id="568" name="Google Shape;568;p12"/>
          <p:cNvSpPr txBox="1"/>
          <p:nvPr/>
        </p:nvSpPr>
        <p:spPr>
          <a:xfrm>
            <a:off x="3745100" y="2087149"/>
            <a:ext cx="7049100" cy="1870800"/>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lt1"/>
                </a:solidFill>
                <a:latin typeface="Arial"/>
                <a:ea typeface="Arial"/>
                <a:cs typeface="Arial"/>
                <a:sym typeface="Arial"/>
              </a:rPr>
              <a:t>Introducing UDM Beacons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500"/>
              <a:buFont typeface="Arial"/>
              <a:buNone/>
            </a:pPr>
            <a:r>
              <a:rPr b="0" i="0" lang="en-GB" sz="1500" u="none" cap="none" strike="noStrike">
                <a:solidFill>
                  <a:schemeClr val="lt1"/>
                </a:solidFill>
                <a:latin typeface="Arial"/>
                <a:ea typeface="Arial"/>
                <a:cs typeface="Arial"/>
                <a:sym typeface="Arial"/>
              </a:rPr>
              <a:t>A visualization of the journey to production </a:t>
            </a:r>
            <a:endParaRPr b="0" i="0" sz="15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Each beacon represents a risk mitigation. </a:t>
            </a:r>
            <a:endParaRPr b="0" i="0" sz="15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When the beacon is green, it is safe to continue the journey</a:t>
            </a:r>
            <a:endParaRPr b="0" i="0" sz="15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500"/>
              <a:buFont typeface="Arial"/>
              <a:buChar char="•"/>
            </a:pPr>
            <a:r>
              <a:rPr b="0" i="0" lang="en-GB" sz="1500" u="none" cap="none" strike="noStrike">
                <a:solidFill>
                  <a:schemeClr val="lt1"/>
                </a:solidFill>
                <a:latin typeface="Arial"/>
                <a:ea typeface="Arial"/>
                <a:cs typeface="Arial"/>
                <a:sym typeface="Arial"/>
              </a:rPr>
              <a:t>When the beacon turns red, it is riskful to continue.</a:t>
            </a:r>
            <a:endParaRPr b="0" i="0" sz="1500" u="none" cap="none" strike="noStrike">
              <a:solidFill>
                <a:srgbClr val="000000"/>
              </a:solidFill>
              <a:latin typeface="Arial"/>
              <a:ea typeface="Arial"/>
              <a:cs typeface="Arial"/>
              <a:sym typeface="Arial"/>
            </a:endParaRPr>
          </a:p>
        </p:txBody>
      </p:sp>
      <p:pic>
        <p:nvPicPr>
          <p:cNvPr id="569" name="Google Shape;569;p12"/>
          <p:cNvPicPr preferRelativeResize="0"/>
          <p:nvPr/>
        </p:nvPicPr>
        <p:blipFill rotWithShape="1">
          <a:blip r:embed="rId4">
            <a:alphaModFix/>
          </a:blip>
          <a:srcRect b="0" l="0" r="0" t="0"/>
          <a:stretch/>
        </p:blipFill>
        <p:spPr>
          <a:xfrm>
            <a:off x="981642" y="2087158"/>
            <a:ext cx="2161471" cy="31099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13"/>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Demo: UDM Beacons</a:t>
            </a:r>
            <a:br>
              <a:rPr lang="en-GB" sz="2400">
                <a:solidFill>
                  <a:schemeClr val="lt1"/>
                </a:solidFill>
              </a:rPr>
            </a:br>
            <a:r>
              <a:rPr lang="en-GB" sz="1800"/>
              <a:t>Product view</a:t>
            </a:r>
            <a:br>
              <a:rPr lang="en-GB" sz="1800"/>
            </a:br>
            <a:endParaRPr sz="1400">
              <a:solidFill>
                <a:schemeClr val="lt1"/>
              </a:solidFill>
            </a:endParaRPr>
          </a:p>
        </p:txBody>
      </p:sp>
      <p:sp>
        <p:nvSpPr>
          <p:cNvPr id="576" name="Google Shape;576;p13"/>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577" name="Google Shape;577;p13"/>
          <p:cNvPicPr preferRelativeResize="0"/>
          <p:nvPr/>
        </p:nvPicPr>
        <p:blipFill rotWithShape="1">
          <a:blip r:embed="rId3">
            <a:alphaModFix/>
          </a:blip>
          <a:srcRect b="0" l="0" r="0" t="0"/>
          <a:stretch/>
        </p:blipFill>
        <p:spPr>
          <a:xfrm>
            <a:off x="11382465" y="197507"/>
            <a:ext cx="507186" cy="729748"/>
          </a:xfrm>
          <a:prstGeom prst="rect">
            <a:avLst/>
          </a:prstGeom>
          <a:noFill/>
          <a:ln>
            <a:noFill/>
          </a:ln>
        </p:spPr>
      </p:pic>
      <p:pic>
        <p:nvPicPr>
          <p:cNvPr descr="A screenshot of a cell phone&#10;&#10;Description automatically generated" id="578" name="Google Shape;578;p13"/>
          <p:cNvPicPr preferRelativeResize="0"/>
          <p:nvPr/>
        </p:nvPicPr>
        <p:blipFill rotWithShape="1">
          <a:blip r:embed="rId4">
            <a:alphaModFix/>
          </a:blip>
          <a:srcRect b="0" l="0" r="0" t="0"/>
          <a:stretch/>
        </p:blipFill>
        <p:spPr>
          <a:xfrm>
            <a:off x="633923" y="1209367"/>
            <a:ext cx="9227634"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14"/>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Demo: UDM Beacons</a:t>
            </a:r>
            <a:br>
              <a:rPr lang="en-GB" sz="2400">
                <a:solidFill>
                  <a:schemeClr val="lt1"/>
                </a:solidFill>
              </a:rPr>
            </a:br>
            <a:r>
              <a:rPr lang="en-GB" sz="1800"/>
              <a:t>Product view</a:t>
            </a:r>
            <a:br>
              <a:rPr lang="en-GB" sz="1800"/>
            </a:br>
            <a:endParaRPr sz="1400">
              <a:solidFill>
                <a:schemeClr val="lt1"/>
              </a:solidFill>
            </a:endParaRPr>
          </a:p>
        </p:txBody>
      </p:sp>
      <p:sp>
        <p:nvSpPr>
          <p:cNvPr id="585" name="Google Shape;585;p14"/>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586" name="Google Shape;586;p14"/>
          <p:cNvPicPr preferRelativeResize="0"/>
          <p:nvPr/>
        </p:nvPicPr>
        <p:blipFill rotWithShape="1">
          <a:blip r:embed="rId3">
            <a:alphaModFix/>
          </a:blip>
          <a:srcRect b="0" l="0" r="0" t="0"/>
          <a:stretch/>
        </p:blipFill>
        <p:spPr>
          <a:xfrm>
            <a:off x="11382465" y="197507"/>
            <a:ext cx="507186" cy="729748"/>
          </a:xfrm>
          <a:prstGeom prst="rect">
            <a:avLst/>
          </a:prstGeom>
          <a:noFill/>
          <a:ln>
            <a:noFill/>
          </a:ln>
        </p:spPr>
      </p:pic>
      <p:pic>
        <p:nvPicPr>
          <p:cNvPr descr="A screenshot of a cell phone&#10;&#10;Description automatically generated" id="587" name="Google Shape;587;p14"/>
          <p:cNvPicPr preferRelativeResize="0"/>
          <p:nvPr/>
        </p:nvPicPr>
        <p:blipFill rotWithShape="1">
          <a:blip r:embed="rId4">
            <a:alphaModFix/>
          </a:blip>
          <a:srcRect b="0" l="0" r="0" t="0"/>
          <a:stretch/>
        </p:blipFill>
        <p:spPr>
          <a:xfrm>
            <a:off x="642447" y="1327355"/>
            <a:ext cx="10740018"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15"/>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Step 3 – Start over again….</a:t>
            </a:r>
            <a:br>
              <a:rPr lang="en-GB" sz="2400">
                <a:solidFill>
                  <a:schemeClr val="lt1"/>
                </a:solidFill>
              </a:rPr>
            </a:br>
            <a:r>
              <a:rPr lang="en-GB" sz="1800"/>
              <a:t>Continuous Improvement</a:t>
            </a:r>
            <a:endParaRPr sz="1400">
              <a:solidFill>
                <a:schemeClr val="lt1"/>
              </a:solidFill>
            </a:endParaRPr>
          </a:p>
        </p:txBody>
      </p:sp>
      <p:sp>
        <p:nvSpPr>
          <p:cNvPr id="594" name="Google Shape;594;p15"/>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595" name="Google Shape;595;p15"/>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pic>
        <p:nvPicPr>
          <p:cNvPr id="596" name="Google Shape;596;p15"/>
          <p:cNvPicPr preferRelativeResize="0"/>
          <p:nvPr/>
        </p:nvPicPr>
        <p:blipFill rotWithShape="1">
          <a:blip r:embed="rId4">
            <a:alphaModFix/>
          </a:blip>
          <a:srcRect b="0" l="0" r="0" t="0"/>
          <a:stretch/>
        </p:blipFill>
        <p:spPr>
          <a:xfrm>
            <a:off x="11382465" y="197507"/>
            <a:ext cx="507186" cy="729748"/>
          </a:xfrm>
          <a:prstGeom prst="rect">
            <a:avLst/>
          </a:prstGeom>
          <a:noFill/>
          <a:ln>
            <a:noFill/>
          </a:ln>
        </p:spPr>
      </p:pic>
      <p:sp>
        <p:nvSpPr>
          <p:cNvPr id="597" name="Google Shape;597;p15"/>
          <p:cNvSpPr txBox="1"/>
          <p:nvPr/>
        </p:nvSpPr>
        <p:spPr>
          <a:xfrm>
            <a:off x="428043" y="1897573"/>
            <a:ext cx="5585787" cy="1288421"/>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lt1"/>
                </a:solidFill>
                <a:latin typeface="Arial"/>
                <a:ea typeface="Arial"/>
                <a:cs typeface="Arial"/>
                <a:sym typeface="Arial"/>
              </a:rPr>
              <a:t>February 2020, we kicked off our second round of VSM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600"/>
              <a:buFont typeface="Arial"/>
              <a:buChar char="•"/>
            </a:pPr>
            <a:r>
              <a:rPr b="0" i="0" lang="en-GB" sz="1600" u="none" cap="none" strike="noStrike">
                <a:solidFill>
                  <a:schemeClr val="lt1"/>
                </a:solidFill>
                <a:latin typeface="Arial"/>
                <a:ea typeface="Arial"/>
                <a:cs typeface="Arial"/>
                <a:sym typeface="Arial"/>
              </a:rPr>
              <a:t>New group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600"/>
              <a:buFont typeface="Arial"/>
              <a:buChar char="•"/>
            </a:pPr>
            <a:r>
              <a:rPr b="0" i="0" lang="en-GB" sz="1600" u="none" cap="none" strike="noStrike">
                <a:solidFill>
                  <a:schemeClr val="lt1"/>
                </a:solidFill>
                <a:latin typeface="Arial"/>
                <a:ea typeface="Arial"/>
                <a:cs typeface="Arial"/>
                <a:sym typeface="Arial"/>
              </a:rPr>
              <a:t>Engineering led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600"/>
              <a:buFont typeface="Arial"/>
              <a:buChar char="•"/>
            </a:pPr>
            <a:r>
              <a:rPr b="0" i="0" lang="en-GB" sz="1600" u="none" cap="none" strike="noStrike">
                <a:solidFill>
                  <a:schemeClr val="lt1"/>
                </a:solidFill>
                <a:latin typeface="Arial"/>
                <a:ea typeface="Arial"/>
                <a:cs typeface="Arial"/>
                <a:sym typeface="Arial"/>
              </a:rPr>
              <a:t>Focus on Developer Productivity</a:t>
            </a:r>
            <a:endParaRPr b="0" i="0" sz="1400" u="none" cap="none" strike="noStrike">
              <a:solidFill>
                <a:srgbClr val="000000"/>
              </a:solidFill>
              <a:latin typeface="Arial"/>
              <a:ea typeface="Arial"/>
              <a:cs typeface="Arial"/>
              <a:sym typeface="Arial"/>
            </a:endParaRPr>
          </a:p>
        </p:txBody>
      </p:sp>
      <p:pic>
        <p:nvPicPr>
          <p:cNvPr id="598" name="Google Shape;598;p15"/>
          <p:cNvPicPr preferRelativeResize="0"/>
          <p:nvPr/>
        </p:nvPicPr>
        <p:blipFill rotWithShape="1">
          <a:blip r:embed="rId5">
            <a:alphaModFix/>
          </a:blip>
          <a:srcRect b="20795" l="0" r="0" t="0"/>
          <a:stretch/>
        </p:blipFill>
        <p:spPr>
          <a:xfrm>
            <a:off x="6178171" y="810179"/>
            <a:ext cx="4615966" cy="4874808"/>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16"/>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Conclusion</a:t>
            </a:r>
            <a:br>
              <a:rPr lang="en-GB" sz="2400">
                <a:solidFill>
                  <a:schemeClr val="lt1"/>
                </a:solidFill>
              </a:rPr>
            </a:br>
            <a:r>
              <a:rPr lang="en-GB" sz="1800"/>
              <a:t>Digital Delivery – A journey to production</a:t>
            </a:r>
            <a:br>
              <a:rPr lang="en-GB" sz="1800"/>
            </a:br>
            <a:endParaRPr sz="1400">
              <a:solidFill>
                <a:schemeClr val="lt1"/>
              </a:solidFill>
            </a:endParaRPr>
          </a:p>
        </p:txBody>
      </p:sp>
      <p:sp>
        <p:nvSpPr>
          <p:cNvPr id="605" name="Google Shape;605;p16"/>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606" name="Google Shape;606;p16"/>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pic>
        <p:nvPicPr>
          <p:cNvPr id="607" name="Google Shape;607;p16"/>
          <p:cNvPicPr preferRelativeResize="0"/>
          <p:nvPr/>
        </p:nvPicPr>
        <p:blipFill rotWithShape="1">
          <a:blip r:embed="rId4">
            <a:alphaModFix/>
          </a:blip>
          <a:srcRect b="0" l="0" r="0" t="0"/>
          <a:stretch/>
        </p:blipFill>
        <p:spPr>
          <a:xfrm>
            <a:off x="11382465" y="197507"/>
            <a:ext cx="507186" cy="729748"/>
          </a:xfrm>
          <a:prstGeom prst="rect">
            <a:avLst/>
          </a:prstGeom>
          <a:noFill/>
          <a:ln>
            <a:noFill/>
          </a:ln>
        </p:spPr>
      </p:pic>
      <p:sp>
        <p:nvSpPr>
          <p:cNvPr id="608" name="Google Shape;608;p16"/>
          <p:cNvSpPr txBox="1"/>
          <p:nvPr/>
        </p:nvSpPr>
        <p:spPr>
          <a:xfrm>
            <a:off x="1149200" y="1082544"/>
            <a:ext cx="8570100" cy="3775200"/>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Arial"/>
                <a:ea typeface="Arial"/>
                <a:cs typeface="Arial"/>
                <a:sym typeface="Arial"/>
              </a:rPr>
              <a:t>Our learnings:</a:t>
            </a:r>
            <a:endParaRPr b="0" i="0" sz="1800" u="none" cap="none" strike="noStrike">
              <a:solidFill>
                <a:schemeClr val="lt1"/>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Agree early on central capabilities and requirements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Focus on engineering productivity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Use LEAN to drive the conversation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Establish an assurance framework to drive visibility</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600"/>
              </a:spcBef>
              <a:spcAft>
                <a:spcPts val="0"/>
              </a:spcAft>
              <a:buNone/>
            </a:pPr>
            <a:r>
              <a:t/>
            </a:r>
            <a:endParaRPr sz="1800">
              <a:solidFill>
                <a:schemeClr val="lt1"/>
              </a:solidFill>
            </a:endParaRPr>
          </a:p>
          <a:p>
            <a:pPr indent="0" lvl="0" marL="0" marR="0" rtl="0" algn="l">
              <a:lnSpc>
                <a:spcPct val="100000"/>
              </a:lnSpc>
              <a:spcBef>
                <a:spcPts val="600"/>
              </a:spcBef>
              <a:spcAft>
                <a:spcPts val="0"/>
              </a:spcAft>
              <a:buNone/>
            </a:pPr>
            <a:r>
              <a:t/>
            </a:r>
            <a:endParaRPr sz="1800">
              <a:solidFill>
                <a:schemeClr val="lt1"/>
              </a:solidFill>
            </a:endParaRPr>
          </a:p>
        </p:txBody>
      </p:sp>
      <p:grpSp>
        <p:nvGrpSpPr>
          <p:cNvPr id="609" name="Google Shape;609;p16"/>
          <p:cNvGrpSpPr/>
          <p:nvPr/>
        </p:nvGrpSpPr>
        <p:grpSpPr>
          <a:xfrm>
            <a:off x="334470" y="2637129"/>
            <a:ext cx="11555181" cy="4023364"/>
            <a:chOff x="359774" y="1871582"/>
            <a:chExt cx="11555181" cy="4023364"/>
          </a:xfrm>
        </p:grpSpPr>
        <p:sp>
          <p:nvSpPr>
            <p:cNvPr id="610" name="Google Shape;610;p16"/>
            <p:cNvSpPr/>
            <p:nvPr/>
          </p:nvSpPr>
          <p:spPr>
            <a:xfrm>
              <a:off x="973394" y="1907458"/>
              <a:ext cx="10186219" cy="3903407"/>
            </a:xfrm>
            <a:custGeom>
              <a:rect b="b" l="l" r="r" t="t"/>
              <a:pathLst>
                <a:path extrusionOk="0" h="3903407" w="10186219">
                  <a:moveTo>
                    <a:pt x="0" y="2349910"/>
                  </a:moveTo>
                  <a:cubicBezTo>
                    <a:pt x="788219" y="3126658"/>
                    <a:pt x="1576438" y="3903407"/>
                    <a:pt x="2389238" y="3903407"/>
                  </a:cubicBezTo>
                  <a:cubicBezTo>
                    <a:pt x="3202038" y="3903407"/>
                    <a:pt x="4032865" y="2436762"/>
                    <a:pt x="4876800" y="2349910"/>
                  </a:cubicBezTo>
                  <a:cubicBezTo>
                    <a:pt x="5720736" y="2263058"/>
                    <a:pt x="6567948" y="3773949"/>
                    <a:pt x="7452851" y="3382297"/>
                  </a:cubicBezTo>
                  <a:cubicBezTo>
                    <a:pt x="8337754" y="2990645"/>
                    <a:pt x="9706077" y="593213"/>
                    <a:pt x="10186219" y="0"/>
                  </a:cubicBezTo>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611" name="Google Shape;611;p16"/>
            <p:cNvGrpSpPr/>
            <p:nvPr/>
          </p:nvGrpSpPr>
          <p:grpSpPr>
            <a:xfrm>
              <a:off x="359774" y="3616446"/>
              <a:ext cx="772851" cy="535494"/>
              <a:chOff x="2478088" y="2292350"/>
              <a:chExt cx="592138" cy="327026"/>
            </a:xfrm>
          </p:grpSpPr>
          <p:sp>
            <p:nvSpPr>
              <p:cNvPr id="612" name="Google Shape;612;p16"/>
              <p:cNvSpPr/>
              <p:nvPr/>
            </p:nvSpPr>
            <p:spPr>
              <a:xfrm>
                <a:off x="2571750" y="2339975"/>
                <a:ext cx="96838" cy="23813"/>
              </a:xfrm>
              <a:custGeom>
                <a:rect b="b" l="l" r="r" t="t"/>
                <a:pathLst>
                  <a:path extrusionOk="0" h="15" w="61">
                    <a:moveTo>
                      <a:pt x="61" y="0"/>
                    </a:moveTo>
                    <a:lnTo>
                      <a:pt x="0" y="0"/>
                    </a:lnTo>
                    <a:lnTo>
                      <a:pt x="0" y="15"/>
                    </a:lnTo>
                    <a:lnTo>
                      <a:pt x="34" y="15"/>
                    </a:lnTo>
                    <a:lnTo>
                      <a:pt x="61" y="6"/>
                    </a:lnTo>
                    <a:lnTo>
                      <a:pt x="61" y="0"/>
                    </a:ln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sp>
            <p:nvSpPr>
              <p:cNvPr id="613" name="Google Shape;613;p16"/>
              <p:cNvSpPr/>
              <p:nvPr/>
            </p:nvSpPr>
            <p:spPr>
              <a:xfrm>
                <a:off x="2563813" y="2327275"/>
                <a:ext cx="450850" cy="177800"/>
              </a:xfrm>
              <a:custGeom>
                <a:rect b="b" l="l" r="r" t="t"/>
                <a:pathLst>
                  <a:path extrusionOk="0" h="103" w="262">
                    <a:moveTo>
                      <a:pt x="138" y="1"/>
                    </a:moveTo>
                    <a:cubicBezTo>
                      <a:pt x="127" y="4"/>
                      <a:pt x="127" y="4"/>
                      <a:pt x="127" y="4"/>
                    </a:cubicBezTo>
                    <a:cubicBezTo>
                      <a:pt x="88" y="18"/>
                      <a:pt x="88" y="18"/>
                      <a:pt x="88" y="18"/>
                    </a:cubicBezTo>
                    <a:cubicBezTo>
                      <a:pt x="72" y="24"/>
                      <a:pt x="72" y="24"/>
                      <a:pt x="72" y="24"/>
                    </a:cubicBezTo>
                    <a:cubicBezTo>
                      <a:pt x="2" y="47"/>
                      <a:pt x="2" y="47"/>
                      <a:pt x="2" y="47"/>
                    </a:cubicBezTo>
                    <a:cubicBezTo>
                      <a:pt x="1" y="49"/>
                      <a:pt x="0" y="51"/>
                      <a:pt x="0" y="53"/>
                    </a:cubicBezTo>
                    <a:cubicBezTo>
                      <a:pt x="0" y="103"/>
                      <a:pt x="0" y="103"/>
                      <a:pt x="0" y="103"/>
                    </a:cubicBezTo>
                    <a:cubicBezTo>
                      <a:pt x="8" y="102"/>
                      <a:pt x="8" y="102"/>
                      <a:pt x="8" y="102"/>
                    </a:cubicBezTo>
                    <a:cubicBezTo>
                      <a:pt x="16" y="100"/>
                      <a:pt x="16" y="100"/>
                      <a:pt x="16" y="100"/>
                    </a:cubicBezTo>
                    <a:cubicBezTo>
                      <a:pt x="110" y="84"/>
                      <a:pt x="110" y="84"/>
                      <a:pt x="110" y="84"/>
                    </a:cubicBezTo>
                    <a:cubicBezTo>
                      <a:pt x="126" y="66"/>
                      <a:pt x="126" y="66"/>
                      <a:pt x="126" y="66"/>
                    </a:cubicBezTo>
                    <a:cubicBezTo>
                      <a:pt x="127" y="65"/>
                      <a:pt x="127" y="65"/>
                      <a:pt x="127" y="65"/>
                    </a:cubicBezTo>
                    <a:cubicBezTo>
                      <a:pt x="129" y="63"/>
                      <a:pt x="129" y="63"/>
                      <a:pt x="129" y="63"/>
                    </a:cubicBezTo>
                    <a:cubicBezTo>
                      <a:pt x="132" y="62"/>
                      <a:pt x="132" y="62"/>
                      <a:pt x="132" y="62"/>
                    </a:cubicBezTo>
                    <a:cubicBezTo>
                      <a:pt x="132" y="62"/>
                      <a:pt x="133" y="61"/>
                      <a:pt x="135" y="61"/>
                    </a:cubicBezTo>
                    <a:cubicBezTo>
                      <a:pt x="137" y="60"/>
                      <a:pt x="139" y="59"/>
                      <a:pt x="143" y="58"/>
                    </a:cubicBezTo>
                    <a:cubicBezTo>
                      <a:pt x="143" y="17"/>
                      <a:pt x="143" y="17"/>
                      <a:pt x="143" y="17"/>
                    </a:cubicBezTo>
                    <a:cubicBezTo>
                      <a:pt x="245" y="21"/>
                      <a:pt x="245" y="21"/>
                      <a:pt x="245" y="21"/>
                    </a:cubicBezTo>
                    <a:cubicBezTo>
                      <a:pt x="245" y="37"/>
                      <a:pt x="245" y="37"/>
                      <a:pt x="245" y="37"/>
                    </a:cubicBezTo>
                    <a:cubicBezTo>
                      <a:pt x="251" y="36"/>
                      <a:pt x="256" y="36"/>
                      <a:pt x="262" y="36"/>
                    </a:cubicBezTo>
                    <a:cubicBezTo>
                      <a:pt x="262" y="13"/>
                      <a:pt x="262" y="13"/>
                      <a:pt x="262" y="13"/>
                    </a:cubicBezTo>
                    <a:cubicBezTo>
                      <a:pt x="262" y="9"/>
                      <a:pt x="258" y="5"/>
                      <a:pt x="254" y="5"/>
                    </a:cubicBezTo>
                    <a:cubicBezTo>
                      <a:pt x="140" y="0"/>
                      <a:pt x="140" y="0"/>
                      <a:pt x="140" y="0"/>
                    </a:cubicBezTo>
                    <a:lnTo>
                      <a:pt x="138" y="1"/>
                    </a:ln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sp>
            <p:nvSpPr>
              <p:cNvPr id="614" name="Google Shape;614;p16"/>
              <p:cNvSpPr/>
              <p:nvPr/>
            </p:nvSpPr>
            <p:spPr>
              <a:xfrm>
                <a:off x="2482850" y="2292350"/>
                <a:ext cx="231775" cy="222250"/>
              </a:xfrm>
              <a:custGeom>
                <a:rect b="b" l="l" r="r" t="t"/>
                <a:pathLst>
                  <a:path extrusionOk="0" h="129" w="135">
                    <a:moveTo>
                      <a:pt x="5" y="69"/>
                    </a:moveTo>
                    <a:cubicBezTo>
                      <a:pt x="16" y="73"/>
                      <a:pt x="16" y="73"/>
                      <a:pt x="16" y="73"/>
                    </a:cubicBezTo>
                    <a:cubicBezTo>
                      <a:pt x="16" y="129"/>
                      <a:pt x="16" y="129"/>
                      <a:pt x="16" y="129"/>
                    </a:cubicBezTo>
                    <a:cubicBezTo>
                      <a:pt x="32" y="126"/>
                      <a:pt x="32" y="126"/>
                      <a:pt x="32" y="126"/>
                    </a:cubicBezTo>
                    <a:cubicBezTo>
                      <a:pt x="32" y="67"/>
                      <a:pt x="32" y="67"/>
                      <a:pt x="32" y="67"/>
                    </a:cubicBezTo>
                    <a:cubicBezTo>
                      <a:pt x="32" y="64"/>
                      <a:pt x="30" y="61"/>
                      <a:pt x="27" y="59"/>
                    </a:cubicBezTo>
                    <a:cubicBezTo>
                      <a:pt x="16" y="56"/>
                      <a:pt x="16" y="56"/>
                      <a:pt x="16" y="56"/>
                    </a:cubicBezTo>
                    <a:cubicBezTo>
                      <a:pt x="16" y="43"/>
                      <a:pt x="16" y="43"/>
                      <a:pt x="16" y="43"/>
                    </a:cubicBezTo>
                    <a:cubicBezTo>
                      <a:pt x="31" y="43"/>
                      <a:pt x="31" y="43"/>
                      <a:pt x="31" y="43"/>
                    </a:cubicBezTo>
                    <a:cubicBezTo>
                      <a:pt x="39" y="43"/>
                      <a:pt x="39" y="43"/>
                      <a:pt x="39" y="43"/>
                    </a:cubicBezTo>
                    <a:cubicBezTo>
                      <a:pt x="40" y="25"/>
                      <a:pt x="40" y="25"/>
                      <a:pt x="40" y="25"/>
                    </a:cubicBezTo>
                    <a:cubicBezTo>
                      <a:pt x="40" y="16"/>
                      <a:pt x="40" y="16"/>
                      <a:pt x="40" y="16"/>
                    </a:cubicBezTo>
                    <a:cubicBezTo>
                      <a:pt x="119" y="17"/>
                      <a:pt x="119" y="17"/>
                      <a:pt x="119" y="17"/>
                    </a:cubicBezTo>
                    <a:cubicBezTo>
                      <a:pt x="119" y="29"/>
                      <a:pt x="119" y="29"/>
                      <a:pt x="119" y="29"/>
                    </a:cubicBezTo>
                    <a:cubicBezTo>
                      <a:pt x="135" y="23"/>
                      <a:pt x="135" y="23"/>
                      <a:pt x="135" y="23"/>
                    </a:cubicBezTo>
                    <a:cubicBezTo>
                      <a:pt x="135" y="9"/>
                      <a:pt x="135" y="9"/>
                      <a:pt x="135" y="9"/>
                    </a:cubicBezTo>
                    <a:cubicBezTo>
                      <a:pt x="135" y="4"/>
                      <a:pt x="131" y="0"/>
                      <a:pt x="127" y="0"/>
                    </a:cubicBezTo>
                    <a:cubicBezTo>
                      <a:pt x="32" y="0"/>
                      <a:pt x="32" y="0"/>
                      <a:pt x="32" y="0"/>
                    </a:cubicBezTo>
                    <a:cubicBezTo>
                      <a:pt x="32" y="0"/>
                      <a:pt x="32" y="0"/>
                      <a:pt x="32" y="0"/>
                    </a:cubicBezTo>
                    <a:cubicBezTo>
                      <a:pt x="32" y="0"/>
                      <a:pt x="32" y="0"/>
                      <a:pt x="32" y="0"/>
                    </a:cubicBezTo>
                    <a:cubicBezTo>
                      <a:pt x="31" y="0"/>
                      <a:pt x="31" y="0"/>
                      <a:pt x="31" y="0"/>
                    </a:cubicBezTo>
                    <a:cubicBezTo>
                      <a:pt x="31" y="0"/>
                      <a:pt x="31" y="0"/>
                      <a:pt x="31" y="0"/>
                    </a:cubicBezTo>
                    <a:cubicBezTo>
                      <a:pt x="31" y="0"/>
                      <a:pt x="30" y="0"/>
                      <a:pt x="30" y="0"/>
                    </a:cubicBezTo>
                    <a:cubicBezTo>
                      <a:pt x="30" y="0"/>
                      <a:pt x="30" y="0"/>
                      <a:pt x="30" y="0"/>
                    </a:cubicBezTo>
                    <a:cubicBezTo>
                      <a:pt x="28" y="0"/>
                      <a:pt x="26" y="2"/>
                      <a:pt x="25" y="4"/>
                    </a:cubicBezTo>
                    <a:cubicBezTo>
                      <a:pt x="25" y="4"/>
                      <a:pt x="25" y="4"/>
                      <a:pt x="25" y="4"/>
                    </a:cubicBezTo>
                    <a:cubicBezTo>
                      <a:pt x="24" y="4"/>
                      <a:pt x="24" y="4"/>
                      <a:pt x="24" y="4"/>
                    </a:cubicBezTo>
                    <a:cubicBezTo>
                      <a:pt x="24" y="5"/>
                      <a:pt x="24" y="5"/>
                      <a:pt x="24" y="5"/>
                    </a:cubicBezTo>
                    <a:cubicBezTo>
                      <a:pt x="24" y="5"/>
                      <a:pt x="24" y="5"/>
                      <a:pt x="24" y="5"/>
                    </a:cubicBezTo>
                    <a:cubicBezTo>
                      <a:pt x="24" y="5"/>
                      <a:pt x="24" y="5"/>
                      <a:pt x="24" y="5"/>
                    </a:cubicBezTo>
                    <a:cubicBezTo>
                      <a:pt x="24" y="6"/>
                      <a:pt x="24" y="6"/>
                      <a:pt x="24" y="6"/>
                    </a:cubicBezTo>
                    <a:cubicBezTo>
                      <a:pt x="24" y="6"/>
                      <a:pt x="24" y="6"/>
                      <a:pt x="24" y="6"/>
                    </a:cubicBezTo>
                    <a:cubicBezTo>
                      <a:pt x="24" y="7"/>
                      <a:pt x="24" y="7"/>
                      <a:pt x="24" y="7"/>
                    </a:cubicBezTo>
                    <a:cubicBezTo>
                      <a:pt x="24" y="7"/>
                      <a:pt x="24" y="7"/>
                      <a:pt x="24" y="8"/>
                    </a:cubicBezTo>
                    <a:cubicBezTo>
                      <a:pt x="23" y="27"/>
                      <a:pt x="23" y="27"/>
                      <a:pt x="23" y="27"/>
                    </a:cubicBezTo>
                    <a:cubicBezTo>
                      <a:pt x="8" y="27"/>
                      <a:pt x="8" y="27"/>
                      <a:pt x="8" y="27"/>
                    </a:cubicBezTo>
                    <a:cubicBezTo>
                      <a:pt x="4" y="27"/>
                      <a:pt x="0" y="30"/>
                      <a:pt x="0" y="35"/>
                    </a:cubicBezTo>
                    <a:cubicBezTo>
                      <a:pt x="0" y="62"/>
                      <a:pt x="0" y="62"/>
                      <a:pt x="0" y="62"/>
                    </a:cubicBezTo>
                    <a:cubicBezTo>
                      <a:pt x="0" y="65"/>
                      <a:pt x="2" y="68"/>
                      <a:pt x="5" y="69"/>
                    </a:cubicBez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sp>
            <p:nvSpPr>
              <p:cNvPr id="615" name="Google Shape;615;p16"/>
              <p:cNvSpPr/>
              <p:nvPr/>
            </p:nvSpPr>
            <p:spPr>
              <a:xfrm>
                <a:off x="2478088" y="2411413"/>
                <a:ext cx="592138" cy="207963"/>
              </a:xfrm>
              <a:custGeom>
                <a:rect b="b" l="l" r="r" t="t"/>
                <a:pathLst>
                  <a:path extrusionOk="0" h="121" w="345">
                    <a:moveTo>
                      <a:pt x="325" y="0"/>
                    </a:moveTo>
                    <a:cubicBezTo>
                      <a:pt x="324" y="0"/>
                      <a:pt x="323" y="0"/>
                      <a:pt x="322" y="0"/>
                    </a:cubicBezTo>
                    <a:cubicBezTo>
                      <a:pt x="322" y="0"/>
                      <a:pt x="321" y="0"/>
                      <a:pt x="321" y="0"/>
                    </a:cubicBezTo>
                    <a:cubicBezTo>
                      <a:pt x="320" y="0"/>
                      <a:pt x="320" y="0"/>
                      <a:pt x="319" y="0"/>
                    </a:cubicBezTo>
                    <a:cubicBezTo>
                      <a:pt x="319" y="0"/>
                      <a:pt x="319" y="0"/>
                      <a:pt x="318" y="0"/>
                    </a:cubicBezTo>
                    <a:cubicBezTo>
                      <a:pt x="318" y="0"/>
                      <a:pt x="317" y="0"/>
                      <a:pt x="317" y="0"/>
                    </a:cubicBezTo>
                    <a:cubicBezTo>
                      <a:pt x="316" y="0"/>
                      <a:pt x="316" y="0"/>
                      <a:pt x="315" y="0"/>
                    </a:cubicBezTo>
                    <a:cubicBezTo>
                      <a:pt x="315" y="0"/>
                      <a:pt x="314" y="0"/>
                      <a:pt x="314" y="0"/>
                    </a:cubicBezTo>
                    <a:cubicBezTo>
                      <a:pt x="313" y="0"/>
                      <a:pt x="313" y="0"/>
                      <a:pt x="312" y="0"/>
                    </a:cubicBezTo>
                    <a:cubicBezTo>
                      <a:pt x="312" y="0"/>
                      <a:pt x="312" y="0"/>
                      <a:pt x="311" y="0"/>
                    </a:cubicBezTo>
                    <a:cubicBezTo>
                      <a:pt x="311" y="0"/>
                      <a:pt x="310" y="0"/>
                      <a:pt x="310" y="0"/>
                    </a:cubicBezTo>
                    <a:cubicBezTo>
                      <a:pt x="310" y="0"/>
                      <a:pt x="310" y="0"/>
                      <a:pt x="310" y="0"/>
                    </a:cubicBezTo>
                    <a:cubicBezTo>
                      <a:pt x="310" y="0"/>
                      <a:pt x="310" y="0"/>
                      <a:pt x="309" y="0"/>
                    </a:cubicBezTo>
                    <a:cubicBezTo>
                      <a:pt x="309" y="0"/>
                      <a:pt x="309" y="0"/>
                      <a:pt x="309" y="0"/>
                    </a:cubicBezTo>
                    <a:cubicBezTo>
                      <a:pt x="307" y="0"/>
                      <a:pt x="305" y="0"/>
                      <a:pt x="303" y="0"/>
                    </a:cubicBezTo>
                    <a:cubicBezTo>
                      <a:pt x="303" y="0"/>
                      <a:pt x="303" y="0"/>
                      <a:pt x="303" y="0"/>
                    </a:cubicBezTo>
                    <a:cubicBezTo>
                      <a:pt x="302" y="0"/>
                      <a:pt x="301" y="0"/>
                      <a:pt x="300" y="0"/>
                    </a:cubicBezTo>
                    <a:cubicBezTo>
                      <a:pt x="300" y="0"/>
                      <a:pt x="300" y="0"/>
                      <a:pt x="300" y="0"/>
                    </a:cubicBezTo>
                    <a:cubicBezTo>
                      <a:pt x="299" y="0"/>
                      <a:pt x="298" y="0"/>
                      <a:pt x="298" y="0"/>
                    </a:cubicBezTo>
                    <a:cubicBezTo>
                      <a:pt x="298" y="0"/>
                      <a:pt x="298" y="0"/>
                      <a:pt x="298" y="0"/>
                    </a:cubicBezTo>
                    <a:cubicBezTo>
                      <a:pt x="297" y="0"/>
                      <a:pt x="297" y="0"/>
                      <a:pt x="297" y="0"/>
                    </a:cubicBezTo>
                    <a:cubicBezTo>
                      <a:pt x="296" y="0"/>
                      <a:pt x="296" y="0"/>
                      <a:pt x="295" y="0"/>
                    </a:cubicBezTo>
                    <a:cubicBezTo>
                      <a:pt x="295" y="0"/>
                      <a:pt x="294" y="0"/>
                      <a:pt x="294" y="0"/>
                    </a:cubicBezTo>
                    <a:cubicBezTo>
                      <a:pt x="293" y="1"/>
                      <a:pt x="293" y="1"/>
                      <a:pt x="292" y="1"/>
                    </a:cubicBezTo>
                    <a:cubicBezTo>
                      <a:pt x="292" y="1"/>
                      <a:pt x="291" y="1"/>
                      <a:pt x="291" y="1"/>
                    </a:cubicBezTo>
                    <a:cubicBezTo>
                      <a:pt x="291" y="1"/>
                      <a:pt x="290" y="1"/>
                      <a:pt x="289" y="1"/>
                    </a:cubicBezTo>
                    <a:cubicBezTo>
                      <a:pt x="289" y="1"/>
                      <a:pt x="289" y="1"/>
                      <a:pt x="288" y="1"/>
                    </a:cubicBezTo>
                    <a:cubicBezTo>
                      <a:pt x="288" y="1"/>
                      <a:pt x="287" y="1"/>
                      <a:pt x="286" y="1"/>
                    </a:cubicBezTo>
                    <a:cubicBezTo>
                      <a:pt x="286" y="1"/>
                      <a:pt x="286" y="1"/>
                      <a:pt x="286" y="1"/>
                    </a:cubicBezTo>
                    <a:cubicBezTo>
                      <a:pt x="285" y="1"/>
                      <a:pt x="284" y="2"/>
                      <a:pt x="284" y="2"/>
                    </a:cubicBezTo>
                    <a:cubicBezTo>
                      <a:pt x="283" y="2"/>
                      <a:pt x="283" y="2"/>
                      <a:pt x="283" y="2"/>
                    </a:cubicBezTo>
                    <a:cubicBezTo>
                      <a:pt x="282" y="2"/>
                      <a:pt x="281" y="2"/>
                      <a:pt x="281" y="2"/>
                    </a:cubicBezTo>
                    <a:cubicBezTo>
                      <a:pt x="280" y="2"/>
                      <a:pt x="280" y="2"/>
                      <a:pt x="280" y="2"/>
                    </a:cubicBezTo>
                    <a:cubicBezTo>
                      <a:pt x="279" y="2"/>
                      <a:pt x="278" y="2"/>
                      <a:pt x="278" y="2"/>
                    </a:cubicBezTo>
                    <a:cubicBezTo>
                      <a:pt x="278" y="2"/>
                      <a:pt x="277" y="2"/>
                      <a:pt x="277" y="2"/>
                    </a:cubicBezTo>
                    <a:cubicBezTo>
                      <a:pt x="276" y="3"/>
                      <a:pt x="276" y="3"/>
                      <a:pt x="275" y="3"/>
                    </a:cubicBezTo>
                    <a:cubicBezTo>
                      <a:pt x="275" y="3"/>
                      <a:pt x="274" y="3"/>
                      <a:pt x="274" y="3"/>
                    </a:cubicBezTo>
                    <a:cubicBezTo>
                      <a:pt x="273" y="3"/>
                      <a:pt x="273" y="3"/>
                      <a:pt x="272" y="3"/>
                    </a:cubicBezTo>
                    <a:cubicBezTo>
                      <a:pt x="272" y="3"/>
                      <a:pt x="272" y="3"/>
                      <a:pt x="271" y="3"/>
                    </a:cubicBezTo>
                    <a:cubicBezTo>
                      <a:pt x="267" y="4"/>
                      <a:pt x="262" y="5"/>
                      <a:pt x="257" y="6"/>
                    </a:cubicBezTo>
                    <a:cubicBezTo>
                      <a:pt x="257" y="6"/>
                      <a:pt x="257" y="6"/>
                      <a:pt x="257" y="6"/>
                    </a:cubicBezTo>
                    <a:cubicBezTo>
                      <a:pt x="256" y="6"/>
                      <a:pt x="255" y="6"/>
                      <a:pt x="254" y="6"/>
                    </a:cubicBezTo>
                    <a:cubicBezTo>
                      <a:pt x="254" y="6"/>
                      <a:pt x="254" y="6"/>
                      <a:pt x="254" y="7"/>
                    </a:cubicBezTo>
                    <a:cubicBezTo>
                      <a:pt x="253" y="7"/>
                      <a:pt x="252" y="7"/>
                      <a:pt x="252" y="7"/>
                    </a:cubicBezTo>
                    <a:cubicBezTo>
                      <a:pt x="251" y="7"/>
                      <a:pt x="251" y="7"/>
                      <a:pt x="251" y="7"/>
                    </a:cubicBezTo>
                    <a:cubicBezTo>
                      <a:pt x="250" y="7"/>
                      <a:pt x="250" y="7"/>
                      <a:pt x="249" y="8"/>
                    </a:cubicBezTo>
                    <a:cubicBezTo>
                      <a:pt x="249" y="8"/>
                      <a:pt x="249" y="8"/>
                      <a:pt x="248" y="8"/>
                    </a:cubicBezTo>
                    <a:cubicBezTo>
                      <a:pt x="248" y="8"/>
                      <a:pt x="247" y="8"/>
                      <a:pt x="246" y="8"/>
                    </a:cubicBezTo>
                    <a:cubicBezTo>
                      <a:pt x="246" y="8"/>
                      <a:pt x="246" y="8"/>
                      <a:pt x="246" y="8"/>
                    </a:cubicBezTo>
                    <a:cubicBezTo>
                      <a:pt x="245" y="8"/>
                      <a:pt x="244" y="9"/>
                      <a:pt x="243" y="9"/>
                    </a:cubicBezTo>
                    <a:cubicBezTo>
                      <a:pt x="243" y="9"/>
                      <a:pt x="243" y="9"/>
                      <a:pt x="243" y="9"/>
                    </a:cubicBezTo>
                    <a:cubicBezTo>
                      <a:pt x="242" y="9"/>
                      <a:pt x="241" y="9"/>
                      <a:pt x="241" y="9"/>
                    </a:cubicBezTo>
                    <a:cubicBezTo>
                      <a:pt x="241" y="9"/>
                      <a:pt x="240" y="9"/>
                      <a:pt x="240" y="9"/>
                    </a:cubicBezTo>
                    <a:cubicBezTo>
                      <a:pt x="240" y="10"/>
                      <a:pt x="239" y="10"/>
                      <a:pt x="238" y="10"/>
                    </a:cubicBezTo>
                    <a:cubicBezTo>
                      <a:pt x="238" y="10"/>
                      <a:pt x="238" y="10"/>
                      <a:pt x="238" y="10"/>
                    </a:cubicBezTo>
                    <a:cubicBezTo>
                      <a:pt x="230" y="12"/>
                      <a:pt x="222" y="14"/>
                      <a:pt x="216" y="16"/>
                    </a:cubicBezTo>
                    <a:cubicBezTo>
                      <a:pt x="216" y="16"/>
                      <a:pt x="216" y="16"/>
                      <a:pt x="216" y="16"/>
                    </a:cubicBezTo>
                    <a:cubicBezTo>
                      <a:pt x="215" y="16"/>
                      <a:pt x="214" y="16"/>
                      <a:pt x="214" y="16"/>
                    </a:cubicBezTo>
                    <a:cubicBezTo>
                      <a:pt x="214" y="16"/>
                      <a:pt x="214" y="16"/>
                      <a:pt x="213" y="16"/>
                    </a:cubicBezTo>
                    <a:cubicBezTo>
                      <a:pt x="213" y="16"/>
                      <a:pt x="212" y="17"/>
                      <a:pt x="212" y="17"/>
                    </a:cubicBezTo>
                    <a:cubicBezTo>
                      <a:pt x="211" y="17"/>
                      <a:pt x="211" y="17"/>
                      <a:pt x="211" y="17"/>
                    </a:cubicBezTo>
                    <a:cubicBezTo>
                      <a:pt x="211" y="17"/>
                      <a:pt x="210" y="17"/>
                      <a:pt x="209" y="17"/>
                    </a:cubicBezTo>
                    <a:cubicBezTo>
                      <a:pt x="209" y="17"/>
                      <a:pt x="209" y="17"/>
                      <a:pt x="209" y="17"/>
                    </a:cubicBezTo>
                    <a:cubicBezTo>
                      <a:pt x="209" y="18"/>
                      <a:pt x="208" y="18"/>
                      <a:pt x="207" y="18"/>
                    </a:cubicBezTo>
                    <a:cubicBezTo>
                      <a:pt x="207" y="18"/>
                      <a:pt x="207" y="18"/>
                      <a:pt x="207" y="18"/>
                    </a:cubicBezTo>
                    <a:cubicBezTo>
                      <a:pt x="207" y="18"/>
                      <a:pt x="206" y="18"/>
                      <a:pt x="206" y="19"/>
                    </a:cubicBezTo>
                    <a:cubicBezTo>
                      <a:pt x="206" y="19"/>
                      <a:pt x="205" y="19"/>
                      <a:pt x="205" y="19"/>
                    </a:cubicBezTo>
                    <a:cubicBezTo>
                      <a:pt x="205" y="19"/>
                      <a:pt x="204" y="19"/>
                      <a:pt x="204" y="19"/>
                    </a:cubicBezTo>
                    <a:cubicBezTo>
                      <a:pt x="204" y="19"/>
                      <a:pt x="204" y="19"/>
                      <a:pt x="204" y="19"/>
                    </a:cubicBezTo>
                    <a:cubicBezTo>
                      <a:pt x="199" y="20"/>
                      <a:pt x="196" y="21"/>
                      <a:pt x="193" y="22"/>
                    </a:cubicBezTo>
                    <a:cubicBezTo>
                      <a:pt x="193" y="22"/>
                      <a:pt x="193" y="22"/>
                      <a:pt x="193" y="22"/>
                    </a:cubicBezTo>
                    <a:cubicBezTo>
                      <a:pt x="193" y="22"/>
                      <a:pt x="193" y="22"/>
                      <a:pt x="193" y="22"/>
                    </a:cubicBezTo>
                    <a:cubicBezTo>
                      <a:pt x="193" y="22"/>
                      <a:pt x="192" y="23"/>
                      <a:pt x="192" y="23"/>
                    </a:cubicBezTo>
                    <a:cubicBezTo>
                      <a:pt x="192" y="23"/>
                      <a:pt x="192" y="23"/>
                      <a:pt x="192" y="23"/>
                    </a:cubicBezTo>
                    <a:cubicBezTo>
                      <a:pt x="191" y="23"/>
                      <a:pt x="191" y="23"/>
                      <a:pt x="191" y="23"/>
                    </a:cubicBezTo>
                    <a:cubicBezTo>
                      <a:pt x="191" y="23"/>
                      <a:pt x="191" y="23"/>
                      <a:pt x="191" y="23"/>
                    </a:cubicBezTo>
                    <a:cubicBezTo>
                      <a:pt x="190" y="23"/>
                      <a:pt x="190" y="23"/>
                      <a:pt x="190" y="23"/>
                    </a:cubicBezTo>
                    <a:cubicBezTo>
                      <a:pt x="190" y="23"/>
                      <a:pt x="190" y="23"/>
                      <a:pt x="190" y="23"/>
                    </a:cubicBezTo>
                    <a:cubicBezTo>
                      <a:pt x="190" y="23"/>
                      <a:pt x="189" y="23"/>
                      <a:pt x="189" y="24"/>
                    </a:cubicBezTo>
                    <a:cubicBezTo>
                      <a:pt x="189" y="24"/>
                      <a:pt x="189" y="24"/>
                      <a:pt x="189" y="24"/>
                    </a:cubicBezTo>
                    <a:cubicBezTo>
                      <a:pt x="189" y="24"/>
                      <a:pt x="189" y="24"/>
                      <a:pt x="188" y="24"/>
                    </a:cubicBezTo>
                    <a:cubicBezTo>
                      <a:pt x="188" y="24"/>
                      <a:pt x="188" y="24"/>
                      <a:pt x="188" y="24"/>
                    </a:cubicBezTo>
                    <a:cubicBezTo>
                      <a:pt x="188" y="24"/>
                      <a:pt x="188" y="24"/>
                      <a:pt x="188" y="24"/>
                    </a:cubicBezTo>
                    <a:cubicBezTo>
                      <a:pt x="188" y="24"/>
                      <a:pt x="188" y="24"/>
                      <a:pt x="188" y="24"/>
                    </a:cubicBezTo>
                    <a:cubicBezTo>
                      <a:pt x="187" y="24"/>
                      <a:pt x="187" y="24"/>
                      <a:pt x="187" y="24"/>
                    </a:cubicBezTo>
                    <a:cubicBezTo>
                      <a:pt x="187" y="24"/>
                      <a:pt x="187" y="24"/>
                      <a:pt x="187" y="24"/>
                    </a:cubicBezTo>
                    <a:cubicBezTo>
                      <a:pt x="187" y="24"/>
                      <a:pt x="187" y="24"/>
                      <a:pt x="187" y="24"/>
                    </a:cubicBezTo>
                    <a:cubicBezTo>
                      <a:pt x="187" y="24"/>
                      <a:pt x="187" y="24"/>
                      <a:pt x="187" y="24"/>
                    </a:cubicBezTo>
                    <a:cubicBezTo>
                      <a:pt x="187" y="24"/>
                      <a:pt x="187" y="24"/>
                      <a:pt x="186" y="24"/>
                    </a:cubicBezTo>
                    <a:cubicBezTo>
                      <a:pt x="186" y="24"/>
                      <a:pt x="186" y="24"/>
                      <a:pt x="186" y="24"/>
                    </a:cubicBezTo>
                    <a:cubicBezTo>
                      <a:pt x="186" y="24"/>
                      <a:pt x="186" y="24"/>
                      <a:pt x="186" y="24"/>
                    </a:cubicBezTo>
                    <a:cubicBezTo>
                      <a:pt x="186" y="24"/>
                      <a:pt x="186" y="24"/>
                      <a:pt x="186" y="24"/>
                    </a:cubicBezTo>
                    <a:cubicBezTo>
                      <a:pt x="185" y="26"/>
                      <a:pt x="185" y="26"/>
                      <a:pt x="185" y="26"/>
                    </a:cubicBezTo>
                    <a:cubicBezTo>
                      <a:pt x="176" y="36"/>
                      <a:pt x="176" y="36"/>
                      <a:pt x="176" y="36"/>
                    </a:cubicBezTo>
                    <a:cubicBezTo>
                      <a:pt x="167" y="47"/>
                      <a:pt x="167" y="47"/>
                      <a:pt x="167" y="47"/>
                    </a:cubicBezTo>
                    <a:cubicBezTo>
                      <a:pt x="66" y="64"/>
                      <a:pt x="66" y="64"/>
                      <a:pt x="66" y="64"/>
                    </a:cubicBezTo>
                    <a:cubicBezTo>
                      <a:pt x="58" y="65"/>
                      <a:pt x="58" y="65"/>
                      <a:pt x="58" y="65"/>
                    </a:cubicBezTo>
                    <a:cubicBezTo>
                      <a:pt x="50" y="67"/>
                      <a:pt x="50" y="67"/>
                      <a:pt x="50" y="67"/>
                    </a:cubicBezTo>
                    <a:cubicBezTo>
                      <a:pt x="29" y="70"/>
                      <a:pt x="29" y="70"/>
                      <a:pt x="29" y="70"/>
                    </a:cubicBezTo>
                    <a:cubicBezTo>
                      <a:pt x="27" y="71"/>
                      <a:pt x="27" y="71"/>
                      <a:pt x="27" y="71"/>
                    </a:cubicBezTo>
                    <a:cubicBezTo>
                      <a:pt x="0" y="75"/>
                      <a:pt x="0" y="75"/>
                      <a:pt x="0" y="75"/>
                    </a:cubicBezTo>
                    <a:cubicBezTo>
                      <a:pt x="0" y="75"/>
                      <a:pt x="2" y="91"/>
                      <a:pt x="4" y="99"/>
                    </a:cubicBezTo>
                    <a:cubicBezTo>
                      <a:pt x="8" y="113"/>
                      <a:pt x="21" y="121"/>
                      <a:pt x="31" y="121"/>
                    </a:cubicBezTo>
                    <a:cubicBezTo>
                      <a:pt x="31" y="121"/>
                      <a:pt x="31" y="121"/>
                      <a:pt x="31" y="121"/>
                    </a:cubicBezTo>
                    <a:cubicBezTo>
                      <a:pt x="336" y="121"/>
                      <a:pt x="336" y="121"/>
                      <a:pt x="336" y="121"/>
                    </a:cubicBezTo>
                    <a:cubicBezTo>
                      <a:pt x="336" y="121"/>
                      <a:pt x="335" y="120"/>
                      <a:pt x="335" y="119"/>
                    </a:cubicBezTo>
                    <a:cubicBezTo>
                      <a:pt x="335" y="119"/>
                      <a:pt x="335" y="119"/>
                      <a:pt x="335" y="119"/>
                    </a:cubicBezTo>
                    <a:cubicBezTo>
                      <a:pt x="335" y="119"/>
                      <a:pt x="335" y="118"/>
                      <a:pt x="335" y="118"/>
                    </a:cubicBezTo>
                    <a:cubicBezTo>
                      <a:pt x="335" y="118"/>
                      <a:pt x="335" y="117"/>
                      <a:pt x="335" y="117"/>
                    </a:cubicBezTo>
                    <a:cubicBezTo>
                      <a:pt x="335" y="117"/>
                      <a:pt x="335" y="117"/>
                      <a:pt x="335" y="116"/>
                    </a:cubicBezTo>
                    <a:cubicBezTo>
                      <a:pt x="335" y="116"/>
                      <a:pt x="335" y="116"/>
                      <a:pt x="335" y="116"/>
                    </a:cubicBezTo>
                    <a:cubicBezTo>
                      <a:pt x="335" y="115"/>
                      <a:pt x="335" y="115"/>
                      <a:pt x="335" y="115"/>
                    </a:cubicBezTo>
                    <a:cubicBezTo>
                      <a:pt x="335" y="114"/>
                      <a:pt x="335" y="114"/>
                      <a:pt x="335" y="114"/>
                    </a:cubicBezTo>
                    <a:cubicBezTo>
                      <a:pt x="335" y="114"/>
                      <a:pt x="335" y="113"/>
                      <a:pt x="335" y="113"/>
                    </a:cubicBezTo>
                    <a:cubicBezTo>
                      <a:pt x="335" y="113"/>
                      <a:pt x="335" y="113"/>
                      <a:pt x="335" y="112"/>
                    </a:cubicBezTo>
                    <a:cubicBezTo>
                      <a:pt x="335" y="112"/>
                      <a:pt x="334" y="112"/>
                      <a:pt x="334" y="112"/>
                    </a:cubicBezTo>
                    <a:cubicBezTo>
                      <a:pt x="334" y="111"/>
                      <a:pt x="334" y="111"/>
                      <a:pt x="334" y="111"/>
                    </a:cubicBezTo>
                    <a:cubicBezTo>
                      <a:pt x="334" y="111"/>
                      <a:pt x="334" y="111"/>
                      <a:pt x="334" y="110"/>
                    </a:cubicBezTo>
                    <a:cubicBezTo>
                      <a:pt x="334" y="110"/>
                      <a:pt x="334" y="110"/>
                      <a:pt x="334" y="110"/>
                    </a:cubicBezTo>
                    <a:cubicBezTo>
                      <a:pt x="334" y="109"/>
                      <a:pt x="334" y="109"/>
                      <a:pt x="334" y="109"/>
                    </a:cubicBezTo>
                    <a:cubicBezTo>
                      <a:pt x="334" y="109"/>
                      <a:pt x="334" y="108"/>
                      <a:pt x="334" y="108"/>
                    </a:cubicBezTo>
                    <a:cubicBezTo>
                      <a:pt x="333" y="108"/>
                      <a:pt x="333" y="108"/>
                      <a:pt x="333" y="107"/>
                    </a:cubicBezTo>
                    <a:cubicBezTo>
                      <a:pt x="333" y="107"/>
                      <a:pt x="333" y="107"/>
                      <a:pt x="333" y="107"/>
                    </a:cubicBezTo>
                    <a:cubicBezTo>
                      <a:pt x="333" y="107"/>
                      <a:pt x="333" y="106"/>
                      <a:pt x="333" y="106"/>
                    </a:cubicBezTo>
                    <a:cubicBezTo>
                      <a:pt x="333" y="106"/>
                      <a:pt x="333" y="106"/>
                      <a:pt x="333" y="105"/>
                    </a:cubicBezTo>
                    <a:cubicBezTo>
                      <a:pt x="333" y="105"/>
                      <a:pt x="332" y="105"/>
                      <a:pt x="332" y="105"/>
                    </a:cubicBezTo>
                    <a:cubicBezTo>
                      <a:pt x="332" y="105"/>
                      <a:pt x="332" y="104"/>
                      <a:pt x="332" y="104"/>
                    </a:cubicBezTo>
                    <a:cubicBezTo>
                      <a:pt x="332" y="104"/>
                      <a:pt x="332" y="104"/>
                      <a:pt x="332" y="104"/>
                    </a:cubicBezTo>
                    <a:cubicBezTo>
                      <a:pt x="332" y="103"/>
                      <a:pt x="332" y="103"/>
                      <a:pt x="331" y="103"/>
                    </a:cubicBezTo>
                    <a:cubicBezTo>
                      <a:pt x="331" y="103"/>
                      <a:pt x="331" y="103"/>
                      <a:pt x="331" y="102"/>
                    </a:cubicBezTo>
                    <a:cubicBezTo>
                      <a:pt x="331" y="102"/>
                      <a:pt x="331" y="102"/>
                      <a:pt x="331" y="102"/>
                    </a:cubicBezTo>
                    <a:cubicBezTo>
                      <a:pt x="331" y="102"/>
                      <a:pt x="331" y="101"/>
                      <a:pt x="331" y="101"/>
                    </a:cubicBezTo>
                    <a:cubicBezTo>
                      <a:pt x="330" y="101"/>
                      <a:pt x="330" y="101"/>
                      <a:pt x="330" y="101"/>
                    </a:cubicBezTo>
                    <a:cubicBezTo>
                      <a:pt x="330" y="100"/>
                      <a:pt x="330" y="100"/>
                      <a:pt x="330" y="100"/>
                    </a:cubicBezTo>
                    <a:cubicBezTo>
                      <a:pt x="330" y="100"/>
                      <a:pt x="330" y="100"/>
                      <a:pt x="330" y="100"/>
                    </a:cubicBezTo>
                    <a:cubicBezTo>
                      <a:pt x="329" y="99"/>
                      <a:pt x="329" y="99"/>
                      <a:pt x="329" y="99"/>
                    </a:cubicBezTo>
                    <a:cubicBezTo>
                      <a:pt x="329" y="99"/>
                      <a:pt x="329" y="99"/>
                      <a:pt x="329" y="99"/>
                    </a:cubicBezTo>
                    <a:cubicBezTo>
                      <a:pt x="329" y="98"/>
                      <a:pt x="328" y="98"/>
                      <a:pt x="328" y="98"/>
                    </a:cubicBezTo>
                    <a:cubicBezTo>
                      <a:pt x="328" y="98"/>
                      <a:pt x="328" y="98"/>
                      <a:pt x="328" y="98"/>
                    </a:cubicBezTo>
                    <a:cubicBezTo>
                      <a:pt x="328" y="97"/>
                      <a:pt x="328" y="97"/>
                      <a:pt x="327" y="97"/>
                    </a:cubicBezTo>
                    <a:cubicBezTo>
                      <a:pt x="327" y="97"/>
                      <a:pt x="327" y="97"/>
                      <a:pt x="327" y="97"/>
                    </a:cubicBezTo>
                    <a:cubicBezTo>
                      <a:pt x="327" y="96"/>
                      <a:pt x="327" y="96"/>
                      <a:pt x="326" y="96"/>
                    </a:cubicBezTo>
                    <a:cubicBezTo>
                      <a:pt x="326" y="96"/>
                      <a:pt x="326" y="96"/>
                      <a:pt x="326" y="95"/>
                    </a:cubicBezTo>
                    <a:cubicBezTo>
                      <a:pt x="326" y="95"/>
                      <a:pt x="325" y="95"/>
                      <a:pt x="325" y="95"/>
                    </a:cubicBezTo>
                    <a:cubicBezTo>
                      <a:pt x="325" y="95"/>
                      <a:pt x="325" y="95"/>
                      <a:pt x="325" y="95"/>
                    </a:cubicBezTo>
                    <a:cubicBezTo>
                      <a:pt x="325" y="95"/>
                      <a:pt x="324" y="94"/>
                      <a:pt x="324" y="94"/>
                    </a:cubicBezTo>
                    <a:cubicBezTo>
                      <a:pt x="324" y="94"/>
                      <a:pt x="324" y="94"/>
                      <a:pt x="324" y="94"/>
                    </a:cubicBezTo>
                    <a:cubicBezTo>
                      <a:pt x="324" y="94"/>
                      <a:pt x="323" y="94"/>
                      <a:pt x="323" y="94"/>
                    </a:cubicBezTo>
                    <a:cubicBezTo>
                      <a:pt x="323" y="93"/>
                      <a:pt x="323" y="93"/>
                      <a:pt x="323" y="93"/>
                    </a:cubicBezTo>
                    <a:cubicBezTo>
                      <a:pt x="323" y="93"/>
                      <a:pt x="322" y="93"/>
                      <a:pt x="322" y="93"/>
                    </a:cubicBezTo>
                    <a:cubicBezTo>
                      <a:pt x="322" y="93"/>
                      <a:pt x="322" y="93"/>
                      <a:pt x="322" y="93"/>
                    </a:cubicBezTo>
                    <a:cubicBezTo>
                      <a:pt x="321" y="93"/>
                      <a:pt x="321" y="93"/>
                      <a:pt x="321" y="92"/>
                    </a:cubicBezTo>
                    <a:cubicBezTo>
                      <a:pt x="321" y="92"/>
                      <a:pt x="321" y="92"/>
                      <a:pt x="320" y="92"/>
                    </a:cubicBezTo>
                    <a:cubicBezTo>
                      <a:pt x="320" y="92"/>
                      <a:pt x="320" y="92"/>
                      <a:pt x="320" y="92"/>
                    </a:cubicBezTo>
                    <a:cubicBezTo>
                      <a:pt x="320" y="92"/>
                      <a:pt x="319" y="92"/>
                      <a:pt x="319" y="92"/>
                    </a:cubicBezTo>
                    <a:cubicBezTo>
                      <a:pt x="319" y="92"/>
                      <a:pt x="319" y="92"/>
                      <a:pt x="318" y="92"/>
                    </a:cubicBezTo>
                    <a:cubicBezTo>
                      <a:pt x="318" y="92"/>
                      <a:pt x="318" y="91"/>
                      <a:pt x="318" y="91"/>
                    </a:cubicBezTo>
                    <a:cubicBezTo>
                      <a:pt x="318" y="91"/>
                      <a:pt x="317" y="91"/>
                      <a:pt x="317" y="91"/>
                    </a:cubicBezTo>
                    <a:cubicBezTo>
                      <a:pt x="317" y="91"/>
                      <a:pt x="317" y="91"/>
                      <a:pt x="316" y="91"/>
                    </a:cubicBezTo>
                    <a:cubicBezTo>
                      <a:pt x="316" y="91"/>
                      <a:pt x="316" y="91"/>
                      <a:pt x="316" y="91"/>
                    </a:cubicBezTo>
                    <a:cubicBezTo>
                      <a:pt x="316" y="91"/>
                      <a:pt x="315" y="91"/>
                      <a:pt x="315" y="91"/>
                    </a:cubicBezTo>
                    <a:cubicBezTo>
                      <a:pt x="315" y="91"/>
                      <a:pt x="315" y="91"/>
                      <a:pt x="314" y="91"/>
                    </a:cubicBezTo>
                    <a:cubicBezTo>
                      <a:pt x="314" y="91"/>
                      <a:pt x="314" y="91"/>
                      <a:pt x="314" y="91"/>
                    </a:cubicBezTo>
                    <a:cubicBezTo>
                      <a:pt x="313" y="91"/>
                      <a:pt x="313" y="91"/>
                      <a:pt x="313" y="91"/>
                    </a:cubicBezTo>
                    <a:cubicBezTo>
                      <a:pt x="313" y="91"/>
                      <a:pt x="312" y="91"/>
                      <a:pt x="312" y="91"/>
                    </a:cubicBezTo>
                    <a:cubicBezTo>
                      <a:pt x="312" y="91"/>
                      <a:pt x="311" y="91"/>
                      <a:pt x="311" y="91"/>
                    </a:cubicBezTo>
                    <a:cubicBezTo>
                      <a:pt x="311" y="91"/>
                      <a:pt x="311" y="91"/>
                      <a:pt x="311" y="91"/>
                    </a:cubicBezTo>
                    <a:cubicBezTo>
                      <a:pt x="310" y="91"/>
                      <a:pt x="310" y="91"/>
                      <a:pt x="309" y="91"/>
                    </a:cubicBezTo>
                    <a:cubicBezTo>
                      <a:pt x="298" y="92"/>
                      <a:pt x="298" y="92"/>
                      <a:pt x="298" y="92"/>
                    </a:cubicBezTo>
                    <a:cubicBezTo>
                      <a:pt x="304" y="64"/>
                      <a:pt x="345" y="31"/>
                      <a:pt x="345" y="16"/>
                    </a:cubicBezTo>
                    <a:cubicBezTo>
                      <a:pt x="345" y="7"/>
                      <a:pt x="339" y="1"/>
                      <a:pt x="325" y="0"/>
                    </a:cubicBezTo>
                    <a:close/>
                    <a:moveTo>
                      <a:pt x="252" y="73"/>
                    </a:moveTo>
                    <a:cubicBezTo>
                      <a:pt x="251" y="74"/>
                      <a:pt x="250" y="75"/>
                      <a:pt x="249" y="75"/>
                    </a:cubicBezTo>
                    <a:cubicBezTo>
                      <a:pt x="220" y="80"/>
                      <a:pt x="220" y="80"/>
                      <a:pt x="220" y="80"/>
                    </a:cubicBezTo>
                    <a:cubicBezTo>
                      <a:pt x="220" y="80"/>
                      <a:pt x="220" y="80"/>
                      <a:pt x="219" y="80"/>
                    </a:cubicBezTo>
                    <a:cubicBezTo>
                      <a:pt x="217" y="80"/>
                      <a:pt x="215" y="79"/>
                      <a:pt x="215" y="77"/>
                    </a:cubicBezTo>
                    <a:cubicBezTo>
                      <a:pt x="210" y="63"/>
                      <a:pt x="210" y="63"/>
                      <a:pt x="210" y="63"/>
                    </a:cubicBezTo>
                    <a:cubicBezTo>
                      <a:pt x="209" y="60"/>
                      <a:pt x="210" y="58"/>
                      <a:pt x="212" y="57"/>
                    </a:cubicBezTo>
                    <a:cubicBezTo>
                      <a:pt x="212" y="57"/>
                      <a:pt x="213" y="57"/>
                      <a:pt x="213" y="57"/>
                    </a:cubicBezTo>
                    <a:cubicBezTo>
                      <a:pt x="213" y="57"/>
                      <a:pt x="213" y="57"/>
                      <a:pt x="213" y="57"/>
                    </a:cubicBezTo>
                    <a:cubicBezTo>
                      <a:pt x="213" y="57"/>
                      <a:pt x="213" y="57"/>
                      <a:pt x="214" y="57"/>
                    </a:cubicBezTo>
                    <a:cubicBezTo>
                      <a:pt x="214" y="57"/>
                      <a:pt x="214" y="57"/>
                      <a:pt x="214" y="57"/>
                    </a:cubicBezTo>
                    <a:cubicBezTo>
                      <a:pt x="214" y="57"/>
                      <a:pt x="214" y="57"/>
                      <a:pt x="214" y="57"/>
                    </a:cubicBezTo>
                    <a:cubicBezTo>
                      <a:pt x="214" y="57"/>
                      <a:pt x="214" y="57"/>
                      <a:pt x="214" y="57"/>
                    </a:cubicBezTo>
                    <a:cubicBezTo>
                      <a:pt x="214" y="57"/>
                      <a:pt x="214" y="57"/>
                      <a:pt x="214" y="57"/>
                    </a:cubicBezTo>
                    <a:cubicBezTo>
                      <a:pt x="215" y="57"/>
                      <a:pt x="215" y="57"/>
                      <a:pt x="215" y="57"/>
                    </a:cubicBezTo>
                    <a:cubicBezTo>
                      <a:pt x="215" y="57"/>
                      <a:pt x="215" y="57"/>
                      <a:pt x="215" y="57"/>
                    </a:cubicBezTo>
                    <a:cubicBezTo>
                      <a:pt x="215" y="57"/>
                      <a:pt x="215" y="57"/>
                      <a:pt x="216" y="57"/>
                    </a:cubicBezTo>
                    <a:cubicBezTo>
                      <a:pt x="216" y="57"/>
                      <a:pt x="216" y="57"/>
                      <a:pt x="216" y="57"/>
                    </a:cubicBezTo>
                    <a:cubicBezTo>
                      <a:pt x="216" y="57"/>
                      <a:pt x="216" y="58"/>
                      <a:pt x="216" y="58"/>
                    </a:cubicBezTo>
                    <a:cubicBezTo>
                      <a:pt x="216" y="58"/>
                      <a:pt x="216" y="58"/>
                      <a:pt x="216" y="58"/>
                    </a:cubicBezTo>
                    <a:cubicBezTo>
                      <a:pt x="217" y="58"/>
                      <a:pt x="217" y="58"/>
                      <a:pt x="217" y="58"/>
                    </a:cubicBezTo>
                    <a:cubicBezTo>
                      <a:pt x="217" y="58"/>
                      <a:pt x="217" y="58"/>
                      <a:pt x="217" y="58"/>
                    </a:cubicBezTo>
                    <a:cubicBezTo>
                      <a:pt x="217" y="58"/>
                      <a:pt x="217" y="58"/>
                      <a:pt x="217" y="59"/>
                    </a:cubicBezTo>
                    <a:cubicBezTo>
                      <a:pt x="217" y="59"/>
                      <a:pt x="217" y="59"/>
                      <a:pt x="217" y="59"/>
                    </a:cubicBezTo>
                    <a:cubicBezTo>
                      <a:pt x="218" y="59"/>
                      <a:pt x="218" y="59"/>
                      <a:pt x="218" y="59"/>
                    </a:cubicBezTo>
                    <a:cubicBezTo>
                      <a:pt x="218" y="59"/>
                      <a:pt x="218" y="59"/>
                      <a:pt x="218" y="59"/>
                    </a:cubicBezTo>
                    <a:cubicBezTo>
                      <a:pt x="218" y="60"/>
                      <a:pt x="218" y="60"/>
                      <a:pt x="218" y="60"/>
                    </a:cubicBezTo>
                    <a:cubicBezTo>
                      <a:pt x="222" y="70"/>
                      <a:pt x="222" y="70"/>
                      <a:pt x="222" y="70"/>
                    </a:cubicBezTo>
                    <a:cubicBezTo>
                      <a:pt x="242" y="66"/>
                      <a:pt x="242" y="66"/>
                      <a:pt x="242" y="66"/>
                    </a:cubicBezTo>
                    <a:cubicBezTo>
                      <a:pt x="238" y="55"/>
                      <a:pt x="238" y="55"/>
                      <a:pt x="238" y="55"/>
                    </a:cubicBezTo>
                    <a:cubicBezTo>
                      <a:pt x="238" y="55"/>
                      <a:pt x="238" y="55"/>
                      <a:pt x="238" y="55"/>
                    </a:cubicBezTo>
                    <a:cubicBezTo>
                      <a:pt x="238" y="53"/>
                      <a:pt x="239" y="50"/>
                      <a:pt x="242" y="49"/>
                    </a:cubicBezTo>
                    <a:cubicBezTo>
                      <a:pt x="242" y="49"/>
                      <a:pt x="242" y="49"/>
                      <a:pt x="242" y="49"/>
                    </a:cubicBezTo>
                    <a:cubicBezTo>
                      <a:pt x="242" y="49"/>
                      <a:pt x="243" y="49"/>
                      <a:pt x="243" y="49"/>
                    </a:cubicBezTo>
                    <a:cubicBezTo>
                      <a:pt x="243" y="49"/>
                      <a:pt x="243" y="49"/>
                      <a:pt x="243" y="49"/>
                    </a:cubicBezTo>
                    <a:cubicBezTo>
                      <a:pt x="243" y="49"/>
                      <a:pt x="243" y="49"/>
                      <a:pt x="243" y="49"/>
                    </a:cubicBezTo>
                    <a:cubicBezTo>
                      <a:pt x="243" y="49"/>
                      <a:pt x="243" y="49"/>
                      <a:pt x="243" y="49"/>
                    </a:cubicBezTo>
                    <a:cubicBezTo>
                      <a:pt x="243" y="49"/>
                      <a:pt x="244" y="49"/>
                      <a:pt x="244" y="49"/>
                    </a:cubicBezTo>
                    <a:cubicBezTo>
                      <a:pt x="244" y="49"/>
                      <a:pt x="244" y="49"/>
                      <a:pt x="244" y="49"/>
                    </a:cubicBezTo>
                    <a:cubicBezTo>
                      <a:pt x="244" y="49"/>
                      <a:pt x="245" y="49"/>
                      <a:pt x="245" y="49"/>
                    </a:cubicBezTo>
                    <a:cubicBezTo>
                      <a:pt x="245" y="49"/>
                      <a:pt x="245" y="49"/>
                      <a:pt x="245" y="49"/>
                    </a:cubicBezTo>
                    <a:cubicBezTo>
                      <a:pt x="245" y="49"/>
                      <a:pt x="245" y="49"/>
                      <a:pt x="245" y="50"/>
                    </a:cubicBezTo>
                    <a:cubicBezTo>
                      <a:pt x="245" y="50"/>
                      <a:pt x="246" y="50"/>
                      <a:pt x="246" y="50"/>
                    </a:cubicBezTo>
                    <a:cubicBezTo>
                      <a:pt x="246" y="50"/>
                      <a:pt x="246" y="50"/>
                      <a:pt x="246" y="50"/>
                    </a:cubicBezTo>
                    <a:cubicBezTo>
                      <a:pt x="246" y="50"/>
                      <a:pt x="246" y="50"/>
                      <a:pt x="246" y="50"/>
                    </a:cubicBezTo>
                    <a:cubicBezTo>
                      <a:pt x="246" y="50"/>
                      <a:pt x="247" y="50"/>
                      <a:pt x="247" y="51"/>
                    </a:cubicBezTo>
                    <a:cubicBezTo>
                      <a:pt x="247" y="51"/>
                      <a:pt x="247" y="51"/>
                      <a:pt x="247" y="51"/>
                    </a:cubicBezTo>
                    <a:cubicBezTo>
                      <a:pt x="247" y="51"/>
                      <a:pt x="247" y="51"/>
                      <a:pt x="247" y="51"/>
                    </a:cubicBezTo>
                    <a:cubicBezTo>
                      <a:pt x="247" y="51"/>
                      <a:pt x="247" y="51"/>
                      <a:pt x="247" y="51"/>
                    </a:cubicBezTo>
                    <a:cubicBezTo>
                      <a:pt x="247" y="51"/>
                      <a:pt x="248" y="52"/>
                      <a:pt x="248" y="52"/>
                    </a:cubicBezTo>
                    <a:cubicBezTo>
                      <a:pt x="248" y="52"/>
                      <a:pt x="248" y="52"/>
                      <a:pt x="248" y="52"/>
                    </a:cubicBezTo>
                    <a:cubicBezTo>
                      <a:pt x="248" y="52"/>
                      <a:pt x="248" y="52"/>
                      <a:pt x="248" y="53"/>
                    </a:cubicBezTo>
                    <a:cubicBezTo>
                      <a:pt x="253" y="69"/>
                      <a:pt x="253" y="69"/>
                      <a:pt x="253" y="69"/>
                    </a:cubicBezTo>
                    <a:cubicBezTo>
                      <a:pt x="253" y="70"/>
                      <a:pt x="253" y="71"/>
                      <a:pt x="252" y="73"/>
                    </a:cubicBez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grpSp>
        <p:grpSp>
          <p:nvGrpSpPr>
            <p:cNvPr id="616" name="Google Shape;616;p16"/>
            <p:cNvGrpSpPr/>
            <p:nvPr/>
          </p:nvGrpSpPr>
          <p:grpSpPr>
            <a:xfrm flipH="1">
              <a:off x="11096977" y="2020079"/>
              <a:ext cx="817978" cy="830262"/>
              <a:chOff x="4070350" y="4191001"/>
              <a:chExt cx="1268413" cy="1287462"/>
            </a:xfrm>
          </p:grpSpPr>
          <p:sp>
            <p:nvSpPr>
              <p:cNvPr id="617" name="Google Shape;617;p16"/>
              <p:cNvSpPr/>
              <p:nvPr/>
            </p:nvSpPr>
            <p:spPr>
              <a:xfrm>
                <a:off x="4070350" y="4191001"/>
                <a:ext cx="1116013" cy="1277937"/>
              </a:xfrm>
              <a:custGeom>
                <a:rect b="b" l="l" r="r" t="t"/>
                <a:pathLst>
                  <a:path extrusionOk="0" h="1086" w="948">
                    <a:moveTo>
                      <a:pt x="387" y="906"/>
                    </a:moveTo>
                    <a:cubicBezTo>
                      <a:pt x="182" y="906"/>
                      <a:pt x="182" y="906"/>
                      <a:pt x="182" y="906"/>
                    </a:cubicBezTo>
                    <a:cubicBezTo>
                      <a:pt x="182" y="203"/>
                      <a:pt x="182" y="121"/>
                      <a:pt x="182" y="112"/>
                    </a:cubicBezTo>
                    <a:cubicBezTo>
                      <a:pt x="784" y="112"/>
                      <a:pt x="784" y="112"/>
                      <a:pt x="784" y="112"/>
                    </a:cubicBezTo>
                    <a:cubicBezTo>
                      <a:pt x="784" y="151"/>
                      <a:pt x="784" y="151"/>
                      <a:pt x="784" y="151"/>
                    </a:cubicBezTo>
                    <a:cubicBezTo>
                      <a:pt x="709" y="151"/>
                      <a:pt x="709" y="151"/>
                      <a:pt x="709" y="151"/>
                    </a:cubicBezTo>
                    <a:cubicBezTo>
                      <a:pt x="709" y="240"/>
                      <a:pt x="709" y="240"/>
                      <a:pt x="709" y="240"/>
                    </a:cubicBezTo>
                    <a:cubicBezTo>
                      <a:pt x="709" y="341"/>
                      <a:pt x="709" y="341"/>
                      <a:pt x="709" y="341"/>
                    </a:cubicBezTo>
                    <a:cubicBezTo>
                      <a:pt x="709" y="341"/>
                      <a:pt x="740" y="353"/>
                      <a:pt x="755" y="377"/>
                    </a:cubicBezTo>
                    <a:cubicBezTo>
                      <a:pt x="755" y="377"/>
                      <a:pt x="767" y="408"/>
                      <a:pt x="755" y="422"/>
                    </a:cubicBezTo>
                    <a:cubicBezTo>
                      <a:pt x="741" y="437"/>
                      <a:pt x="716" y="465"/>
                      <a:pt x="761" y="489"/>
                    </a:cubicBezTo>
                    <a:cubicBezTo>
                      <a:pt x="768" y="492"/>
                      <a:pt x="774" y="495"/>
                      <a:pt x="780" y="496"/>
                    </a:cubicBezTo>
                    <a:cubicBezTo>
                      <a:pt x="701" y="577"/>
                      <a:pt x="701" y="577"/>
                      <a:pt x="701" y="577"/>
                    </a:cubicBezTo>
                    <a:cubicBezTo>
                      <a:pt x="683" y="577"/>
                      <a:pt x="665" y="577"/>
                      <a:pt x="648" y="577"/>
                    </a:cubicBezTo>
                    <a:cubicBezTo>
                      <a:pt x="633" y="577"/>
                      <a:pt x="629" y="581"/>
                      <a:pt x="629" y="595"/>
                    </a:cubicBezTo>
                    <a:cubicBezTo>
                      <a:pt x="629" y="647"/>
                      <a:pt x="629" y="699"/>
                      <a:pt x="629" y="749"/>
                    </a:cubicBezTo>
                    <a:cubicBezTo>
                      <a:pt x="629" y="764"/>
                      <a:pt x="633" y="768"/>
                      <a:pt x="648" y="768"/>
                    </a:cubicBezTo>
                    <a:cubicBezTo>
                      <a:pt x="742" y="768"/>
                      <a:pt x="835" y="768"/>
                      <a:pt x="929" y="768"/>
                    </a:cubicBezTo>
                    <a:cubicBezTo>
                      <a:pt x="944" y="768"/>
                      <a:pt x="948" y="764"/>
                      <a:pt x="948" y="751"/>
                    </a:cubicBezTo>
                    <a:cubicBezTo>
                      <a:pt x="948" y="699"/>
                      <a:pt x="948" y="647"/>
                      <a:pt x="948" y="595"/>
                    </a:cubicBezTo>
                    <a:cubicBezTo>
                      <a:pt x="948" y="581"/>
                      <a:pt x="946" y="577"/>
                      <a:pt x="931" y="577"/>
                    </a:cubicBezTo>
                    <a:cubicBezTo>
                      <a:pt x="923" y="577"/>
                      <a:pt x="916" y="577"/>
                      <a:pt x="909" y="577"/>
                    </a:cubicBezTo>
                    <a:cubicBezTo>
                      <a:pt x="816" y="493"/>
                      <a:pt x="816" y="493"/>
                      <a:pt x="816" y="493"/>
                    </a:cubicBezTo>
                    <a:cubicBezTo>
                      <a:pt x="832" y="485"/>
                      <a:pt x="843" y="467"/>
                      <a:pt x="843" y="444"/>
                    </a:cubicBezTo>
                    <a:cubicBezTo>
                      <a:pt x="843" y="444"/>
                      <a:pt x="836" y="441"/>
                      <a:pt x="829" y="458"/>
                    </a:cubicBezTo>
                    <a:cubicBezTo>
                      <a:pt x="827" y="466"/>
                      <a:pt x="813" y="474"/>
                      <a:pt x="799" y="477"/>
                    </a:cubicBezTo>
                    <a:cubicBezTo>
                      <a:pt x="799" y="477"/>
                      <a:pt x="799" y="477"/>
                      <a:pt x="799" y="477"/>
                    </a:cubicBezTo>
                    <a:cubicBezTo>
                      <a:pt x="799" y="477"/>
                      <a:pt x="799" y="477"/>
                      <a:pt x="799" y="477"/>
                    </a:cubicBezTo>
                    <a:cubicBezTo>
                      <a:pt x="783" y="480"/>
                      <a:pt x="766" y="477"/>
                      <a:pt x="763" y="458"/>
                    </a:cubicBezTo>
                    <a:cubicBezTo>
                      <a:pt x="755" y="422"/>
                      <a:pt x="831" y="403"/>
                      <a:pt x="834" y="377"/>
                    </a:cubicBezTo>
                    <a:cubicBezTo>
                      <a:pt x="837" y="350"/>
                      <a:pt x="843" y="324"/>
                      <a:pt x="843" y="324"/>
                    </a:cubicBezTo>
                    <a:cubicBezTo>
                      <a:pt x="864" y="324"/>
                      <a:pt x="864" y="324"/>
                      <a:pt x="864" y="324"/>
                    </a:cubicBezTo>
                    <a:cubicBezTo>
                      <a:pt x="864" y="251"/>
                      <a:pt x="864" y="251"/>
                      <a:pt x="864" y="251"/>
                    </a:cubicBezTo>
                    <a:cubicBezTo>
                      <a:pt x="842" y="251"/>
                      <a:pt x="832" y="251"/>
                      <a:pt x="827" y="251"/>
                    </a:cubicBezTo>
                    <a:cubicBezTo>
                      <a:pt x="827" y="240"/>
                      <a:pt x="827" y="240"/>
                      <a:pt x="827" y="240"/>
                    </a:cubicBezTo>
                    <a:cubicBezTo>
                      <a:pt x="868" y="240"/>
                      <a:pt x="868" y="240"/>
                      <a:pt x="868" y="240"/>
                    </a:cubicBezTo>
                    <a:cubicBezTo>
                      <a:pt x="868" y="151"/>
                      <a:pt x="868" y="151"/>
                      <a:pt x="868" y="151"/>
                    </a:cubicBezTo>
                    <a:cubicBezTo>
                      <a:pt x="843" y="151"/>
                      <a:pt x="823" y="151"/>
                      <a:pt x="805" y="151"/>
                    </a:cubicBezTo>
                    <a:cubicBezTo>
                      <a:pt x="805" y="112"/>
                      <a:pt x="805" y="112"/>
                      <a:pt x="805" y="112"/>
                    </a:cubicBezTo>
                    <a:cubicBezTo>
                      <a:pt x="805" y="49"/>
                      <a:pt x="805" y="49"/>
                      <a:pt x="805" y="49"/>
                    </a:cubicBezTo>
                    <a:cubicBezTo>
                      <a:pt x="805" y="40"/>
                      <a:pt x="805" y="40"/>
                      <a:pt x="805" y="40"/>
                    </a:cubicBezTo>
                    <a:cubicBezTo>
                      <a:pt x="182" y="40"/>
                      <a:pt x="182" y="40"/>
                      <a:pt x="182" y="40"/>
                    </a:cubicBezTo>
                    <a:cubicBezTo>
                      <a:pt x="182" y="0"/>
                      <a:pt x="182" y="0"/>
                      <a:pt x="182" y="0"/>
                    </a:cubicBezTo>
                    <a:cubicBezTo>
                      <a:pt x="77" y="0"/>
                      <a:pt x="77" y="0"/>
                      <a:pt x="77" y="0"/>
                    </a:cubicBezTo>
                    <a:cubicBezTo>
                      <a:pt x="77" y="906"/>
                      <a:pt x="77" y="906"/>
                      <a:pt x="77" y="906"/>
                    </a:cubicBezTo>
                    <a:cubicBezTo>
                      <a:pt x="16" y="906"/>
                      <a:pt x="16" y="906"/>
                      <a:pt x="16" y="906"/>
                    </a:cubicBezTo>
                    <a:cubicBezTo>
                      <a:pt x="7" y="906"/>
                      <a:pt x="0" y="913"/>
                      <a:pt x="0" y="922"/>
                    </a:cubicBezTo>
                    <a:cubicBezTo>
                      <a:pt x="0" y="1070"/>
                      <a:pt x="0" y="1070"/>
                      <a:pt x="0" y="1070"/>
                    </a:cubicBezTo>
                    <a:cubicBezTo>
                      <a:pt x="0" y="1079"/>
                      <a:pt x="7" y="1086"/>
                      <a:pt x="16" y="1086"/>
                    </a:cubicBezTo>
                    <a:cubicBezTo>
                      <a:pt x="387" y="1086"/>
                      <a:pt x="387" y="1086"/>
                      <a:pt x="387" y="1086"/>
                    </a:cubicBezTo>
                    <a:cubicBezTo>
                      <a:pt x="395" y="1086"/>
                      <a:pt x="402" y="1079"/>
                      <a:pt x="402" y="1070"/>
                    </a:cubicBezTo>
                    <a:cubicBezTo>
                      <a:pt x="402" y="922"/>
                      <a:pt x="402" y="922"/>
                      <a:pt x="402" y="922"/>
                    </a:cubicBezTo>
                    <a:cubicBezTo>
                      <a:pt x="402" y="913"/>
                      <a:pt x="395" y="906"/>
                      <a:pt x="387" y="906"/>
                    </a:cubicBezTo>
                    <a:close/>
                    <a:moveTo>
                      <a:pt x="758" y="356"/>
                    </a:moveTo>
                    <a:cubicBezTo>
                      <a:pt x="758" y="356"/>
                      <a:pt x="758" y="356"/>
                      <a:pt x="758" y="356"/>
                    </a:cubicBezTo>
                    <a:cubicBezTo>
                      <a:pt x="760" y="356"/>
                      <a:pt x="760" y="356"/>
                      <a:pt x="760" y="356"/>
                    </a:cubicBezTo>
                    <a:cubicBezTo>
                      <a:pt x="758" y="356"/>
                      <a:pt x="758" y="356"/>
                      <a:pt x="758" y="356"/>
                    </a:cubicBezTo>
                    <a:close/>
                    <a:moveTo>
                      <a:pt x="677" y="733"/>
                    </a:moveTo>
                    <a:cubicBezTo>
                      <a:pt x="677" y="743"/>
                      <a:pt x="671" y="747"/>
                      <a:pt x="660" y="747"/>
                    </a:cubicBezTo>
                    <a:cubicBezTo>
                      <a:pt x="652" y="747"/>
                      <a:pt x="646" y="743"/>
                      <a:pt x="646" y="733"/>
                    </a:cubicBezTo>
                    <a:cubicBezTo>
                      <a:pt x="646" y="691"/>
                      <a:pt x="646" y="649"/>
                      <a:pt x="646" y="608"/>
                    </a:cubicBezTo>
                    <a:cubicBezTo>
                      <a:pt x="646" y="597"/>
                      <a:pt x="652" y="593"/>
                      <a:pt x="660" y="593"/>
                    </a:cubicBezTo>
                    <a:cubicBezTo>
                      <a:pt x="671" y="593"/>
                      <a:pt x="677" y="597"/>
                      <a:pt x="677" y="608"/>
                    </a:cubicBezTo>
                    <a:cubicBezTo>
                      <a:pt x="675" y="629"/>
                      <a:pt x="675" y="649"/>
                      <a:pt x="675" y="670"/>
                    </a:cubicBezTo>
                    <a:cubicBezTo>
                      <a:pt x="675" y="691"/>
                      <a:pt x="675" y="712"/>
                      <a:pt x="677" y="733"/>
                    </a:cubicBezTo>
                    <a:close/>
                    <a:moveTo>
                      <a:pt x="727" y="670"/>
                    </a:moveTo>
                    <a:cubicBezTo>
                      <a:pt x="727" y="691"/>
                      <a:pt x="727" y="712"/>
                      <a:pt x="727" y="731"/>
                    </a:cubicBezTo>
                    <a:cubicBezTo>
                      <a:pt x="727" y="741"/>
                      <a:pt x="723" y="747"/>
                      <a:pt x="712" y="747"/>
                    </a:cubicBezTo>
                    <a:cubicBezTo>
                      <a:pt x="702" y="747"/>
                      <a:pt x="698" y="743"/>
                      <a:pt x="698" y="733"/>
                    </a:cubicBezTo>
                    <a:cubicBezTo>
                      <a:pt x="698" y="691"/>
                      <a:pt x="698" y="649"/>
                      <a:pt x="698" y="608"/>
                    </a:cubicBezTo>
                    <a:cubicBezTo>
                      <a:pt x="698" y="597"/>
                      <a:pt x="702" y="593"/>
                      <a:pt x="712" y="593"/>
                    </a:cubicBezTo>
                    <a:cubicBezTo>
                      <a:pt x="723" y="593"/>
                      <a:pt x="727" y="597"/>
                      <a:pt x="727" y="608"/>
                    </a:cubicBezTo>
                    <a:cubicBezTo>
                      <a:pt x="727" y="629"/>
                      <a:pt x="727" y="649"/>
                      <a:pt x="727" y="670"/>
                    </a:cubicBezTo>
                    <a:close/>
                    <a:moveTo>
                      <a:pt x="779" y="733"/>
                    </a:moveTo>
                    <a:cubicBezTo>
                      <a:pt x="779" y="743"/>
                      <a:pt x="775" y="747"/>
                      <a:pt x="762" y="747"/>
                    </a:cubicBezTo>
                    <a:cubicBezTo>
                      <a:pt x="750" y="747"/>
                      <a:pt x="748" y="739"/>
                      <a:pt x="748" y="731"/>
                    </a:cubicBezTo>
                    <a:cubicBezTo>
                      <a:pt x="748" y="710"/>
                      <a:pt x="748" y="689"/>
                      <a:pt x="748" y="670"/>
                    </a:cubicBezTo>
                    <a:cubicBezTo>
                      <a:pt x="748" y="649"/>
                      <a:pt x="748" y="629"/>
                      <a:pt x="748" y="608"/>
                    </a:cubicBezTo>
                    <a:cubicBezTo>
                      <a:pt x="748" y="597"/>
                      <a:pt x="752" y="593"/>
                      <a:pt x="762" y="593"/>
                    </a:cubicBezTo>
                    <a:cubicBezTo>
                      <a:pt x="773" y="591"/>
                      <a:pt x="779" y="597"/>
                      <a:pt x="779" y="608"/>
                    </a:cubicBezTo>
                    <a:cubicBezTo>
                      <a:pt x="779" y="649"/>
                      <a:pt x="779" y="691"/>
                      <a:pt x="779" y="733"/>
                    </a:cubicBezTo>
                    <a:close/>
                    <a:moveTo>
                      <a:pt x="829" y="670"/>
                    </a:moveTo>
                    <a:cubicBezTo>
                      <a:pt x="829" y="689"/>
                      <a:pt x="829" y="710"/>
                      <a:pt x="829" y="731"/>
                    </a:cubicBezTo>
                    <a:cubicBezTo>
                      <a:pt x="829" y="741"/>
                      <a:pt x="827" y="747"/>
                      <a:pt x="814" y="747"/>
                    </a:cubicBezTo>
                    <a:cubicBezTo>
                      <a:pt x="804" y="745"/>
                      <a:pt x="800" y="743"/>
                      <a:pt x="800" y="731"/>
                    </a:cubicBezTo>
                    <a:cubicBezTo>
                      <a:pt x="798" y="691"/>
                      <a:pt x="798" y="649"/>
                      <a:pt x="800" y="608"/>
                    </a:cubicBezTo>
                    <a:cubicBezTo>
                      <a:pt x="800" y="597"/>
                      <a:pt x="804" y="591"/>
                      <a:pt x="814" y="593"/>
                    </a:cubicBezTo>
                    <a:cubicBezTo>
                      <a:pt x="825" y="593"/>
                      <a:pt x="829" y="597"/>
                      <a:pt x="829" y="610"/>
                    </a:cubicBezTo>
                    <a:cubicBezTo>
                      <a:pt x="829" y="631"/>
                      <a:pt x="829" y="649"/>
                      <a:pt x="829" y="670"/>
                    </a:cubicBezTo>
                    <a:close/>
                    <a:moveTo>
                      <a:pt x="881" y="733"/>
                    </a:moveTo>
                    <a:cubicBezTo>
                      <a:pt x="881" y="743"/>
                      <a:pt x="875" y="747"/>
                      <a:pt x="864" y="747"/>
                    </a:cubicBezTo>
                    <a:cubicBezTo>
                      <a:pt x="856" y="747"/>
                      <a:pt x="850" y="743"/>
                      <a:pt x="850" y="733"/>
                    </a:cubicBezTo>
                    <a:cubicBezTo>
                      <a:pt x="852" y="712"/>
                      <a:pt x="850" y="691"/>
                      <a:pt x="850" y="670"/>
                    </a:cubicBezTo>
                    <a:cubicBezTo>
                      <a:pt x="850" y="649"/>
                      <a:pt x="852" y="629"/>
                      <a:pt x="850" y="608"/>
                    </a:cubicBezTo>
                    <a:cubicBezTo>
                      <a:pt x="850" y="597"/>
                      <a:pt x="856" y="593"/>
                      <a:pt x="864" y="593"/>
                    </a:cubicBezTo>
                    <a:cubicBezTo>
                      <a:pt x="875" y="593"/>
                      <a:pt x="881" y="597"/>
                      <a:pt x="881" y="606"/>
                    </a:cubicBezTo>
                    <a:cubicBezTo>
                      <a:pt x="881" y="649"/>
                      <a:pt x="881" y="691"/>
                      <a:pt x="881" y="733"/>
                    </a:cubicBezTo>
                    <a:close/>
                    <a:moveTo>
                      <a:pt x="902" y="670"/>
                    </a:moveTo>
                    <a:cubicBezTo>
                      <a:pt x="902" y="649"/>
                      <a:pt x="902" y="629"/>
                      <a:pt x="902" y="608"/>
                    </a:cubicBezTo>
                    <a:cubicBezTo>
                      <a:pt x="902" y="597"/>
                      <a:pt x="906" y="593"/>
                      <a:pt x="916" y="593"/>
                    </a:cubicBezTo>
                    <a:cubicBezTo>
                      <a:pt x="927" y="591"/>
                      <a:pt x="931" y="597"/>
                      <a:pt x="931" y="608"/>
                    </a:cubicBezTo>
                    <a:cubicBezTo>
                      <a:pt x="931" y="649"/>
                      <a:pt x="931" y="691"/>
                      <a:pt x="931" y="733"/>
                    </a:cubicBezTo>
                    <a:cubicBezTo>
                      <a:pt x="931" y="743"/>
                      <a:pt x="927" y="745"/>
                      <a:pt x="916" y="747"/>
                    </a:cubicBezTo>
                    <a:cubicBezTo>
                      <a:pt x="906" y="747"/>
                      <a:pt x="902" y="741"/>
                      <a:pt x="902" y="731"/>
                    </a:cubicBezTo>
                    <a:cubicBezTo>
                      <a:pt x="902" y="712"/>
                      <a:pt x="902" y="691"/>
                      <a:pt x="902" y="670"/>
                    </a:cubicBezTo>
                    <a:close/>
                    <a:moveTo>
                      <a:pt x="791" y="498"/>
                    </a:moveTo>
                    <a:cubicBezTo>
                      <a:pt x="797" y="498"/>
                      <a:pt x="802" y="498"/>
                      <a:pt x="807" y="496"/>
                    </a:cubicBezTo>
                    <a:cubicBezTo>
                      <a:pt x="895" y="577"/>
                      <a:pt x="895" y="577"/>
                      <a:pt x="895" y="577"/>
                    </a:cubicBezTo>
                    <a:cubicBezTo>
                      <a:pt x="860" y="577"/>
                      <a:pt x="825" y="577"/>
                      <a:pt x="789" y="577"/>
                    </a:cubicBezTo>
                    <a:cubicBezTo>
                      <a:pt x="764" y="577"/>
                      <a:pt x="739" y="577"/>
                      <a:pt x="714" y="577"/>
                    </a:cubicBezTo>
                    <a:lnTo>
                      <a:pt x="791" y="498"/>
                    </a:ln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sp>
            <p:nvSpPr>
              <p:cNvPr id="618" name="Google Shape;618;p16"/>
              <p:cNvSpPr/>
              <p:nvPr/>
            </p:nvSpPr>
            <p:spPr>
              <a:xfrm>
                <a:off x="4629150" y="5341938"/>
                <a:ext cx="709613" cy="136525"/>
              </a:xfrm>
              <a:custGeom>
                <a:rect b="b" l="l" r="r" t="t"/>
                <a:pathLst>
                  <a:path extrusionOk="0" h="116" w="603">
                    <a:moveTo>
                      <a:pt x="459" y="0"/>
                    </a:moveTo>
                    <a:cubicBezTo>
                      <a:pt x="389" y="38"/>
                      <a:pt x="323" y="0"/>
                      <a:pt x="323" y="0"/>
                    </a:cubicBezTo>
                    <a:cubicBezTo>
                      <a:pt x="245" y="43"/>
                      <a:pt x="200" y="33"/>
                      <a:pt x="139" y="0"/>
                    </a:cubicBezTo>
                    <a:cubicBezTo>
                      <a:pt x="80" y="40"/>
                      <a:pt x="0" y="0"/>
                      <a:pt x="0" y="0"/>
                    </a:cubicBezTo>
                    <a:cubicBezTo>
                      <a:pt x="47" y="87"/>
                      <a:pt x="139" y="12"/>
                      <a:pt x="139" y="12"/>
                    </a:cubicBezTo>
                    <a:cubicBezTo>
                      <a:pt x="233" y="116"/>
                      <a:pt x="325" y="14"/>
                      <a:pt x="325" y="14"/>
                    </a:cubicBezTo>
                    <a:cubicBezTo>
                      <a:pt x="385" y="65"/>
                      <a:pt x="413" y="56"/>
                      <a:pt x="450" y="18"/>
                    </a:cubicBezTo>
                    <a:cubicBezTo>
                      <a:pt x="450" y="18"/>
                      <a:pt x="450" y="18"/>
                      <a:pt x="450" y="18"/>
                    </a:cubicBezTo>
                    <a:cubicBezTo>
                      <a:pt x="459" y="9"/>
                      <a:pt x="459" y="9"/>
                      <a:pt x="459" y="9"/>
                    </a:cubicBezTo>
                    <a:cubicBezTo>
                      <a:pt x="477" y="31"/>
                      <a:pt x="477" y="31"/>
                      <a:pt x="477" y="31"/>
                    </a:cubicBezTo>
                    <a:cubicBezTo>
                      <a:pt x="481" y="35"/>
                      <a:pt x="481" y="35"/>
                      <a:pt x="481" y="35"/>
                    </a:cubicBezTo>
                    <a:cubicBezTo>
                      <a:pt x="543" y="92"/>
                      <a:pt x="600" y="4"/>
                      <a:pt x="600" y="4"/>
                    </a:cubicBezTo>
                    <a:cubicBezTo>
                      <a:pt x="603" y="0"/>
                      <a:pt x="603" y="0"/>
                      <a:pt x="603" y="0"/>
                    </a:cubicBezTo>
                    <a:cubicBezTo>
                      <a:pt x="542" y="48"/>
                      <a:pt x="507" y="37"/>
                      <a:pt x="459" y="0"/>
                    </a:cubicBez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grpSp>
        <p:cxnSp>
          <p:nvCxnSpPr>
            <p:cNvPr id="619" name="Google Shape;619;p16"/>
            <p:cNvCxnSpPr/>
            <p:nvPr/>
          </p:nvCxnSpPr>
          <p:spPr>
            <a:xfrm>
              <a:off x="11159613" y="1871582"/>
              <a:ext cx="0" cy="168162"/>
            </a:xfrm>
            <a:prstGeom prst="straightConnector1">
              <a:avLst/>
            </a:prstGeom>
            <a:noFill/>
            <a:ln cap="flat" cmpd="sng" w="19050">
              <a:solidFill>
                <a:schemeClr val="accent3"/>
              </a:solidFill>
              <a:prstDash val="solid"/>
              <a:miter lim="800000"/>
              <a:headEnd len="sm" w="sm" type="none"/>
              <a:tailEnd len="sm" w="sm" type="none"/>
            </a:ln>
          </p:spPr>
        </p:cxnSp>
        <p:cxnSp>
          <p:nvCxnSpPr>
            <p:cNvPr id="620" name="Google Shape;620;p16"/>
            <p:cNvCxnSpPr/>
            <p:nvPr/>
          </p:nvCxnSpPr>
          <p:spPr>
            <a:xfrm>
              <a:off x="3314284" y="5726784"/>
              <a:ext cx="0" cy="168162"/>
            </a:xfrm>
            <a:prstGeom prst="straightConnector1">
              <a:avLst/>
            </a:prstGeom>
            <a:noFill/>
            <a:ln cap="flat" cmpd="sng" w="19050">
              <a:solidFill>
                <a:schemeClr val="accent3"/>
              </a:solidFill>
              <a:prstDash val="solid"/>
              <a:miter lim="800000"/>
              <a:headEnd len="sm" w="sm" type="none"/>
              <a:tailEnd len="sm" w="sm" type="none"/>
            </a:ln>
          </p:spPr>
        </p:cxnSp>
        <p:cxnSp>
          <p:nvCxnSpPr>
            <p:cNvPr id="621" name="Google Shape;621;p16"/>
            <p:cNvCxnSpPr/>
            <p:nvPr/>
          </p:nvCxnSpPr>
          <p:spPr>
            <a:xfrm>
              <a:off x="5884648" y="4147835"/>
              <a:ext cx="0" cy="168162"/>
            </a:xfrm>
            <a:prstGeom prst="straightConnector1">
              <a:avLst/>
            </a:prstGeom>
            <a:noFill/>
            <a:ln cap="flat" cmpd="sng" w="19050">
              <a:solidFill>
                <a:schemeClr val="accent3"/>
              </a:solidFill>
              <a:prstDash val="solid"/>
              <a:miter lim="800000"/>
              <a:headEnd len="sm" w="sm" type="none"/>
              <a:tailEnd len="sm" w="sm" type="none"/>
            </a:ln>
          </p:spPr>
        </p:cxnSp>
        <p:cxnSp>
          <p:nvCxnSpPr>
            <p:cNvPr id="622" name="Google Shape;622;p16"/>
            <p:cNvCxnSpPr/>
            <p:nvPr/>
          </p:nvCxnSpPr>
          <p:spPr>
            <a:xfrm>
              <a:off x="8117342" y="5288566"/>
              <a:ext cx="0" cy="168162"/>
            </a:xfrm>
            <a:prstGeom prst="straightConnector1">
              <a:avLst/>
            </a:prstGeom>
            <a:noFill/>
            <a:ln cap="flat" cmpd="sng" w="19050">
              <a:solidFill>
                <a:schemeClr val="accent3"/>
              </a:solidFill>
              <a:prstDash val="solid"/>
              <a:miter lim="800000"/>
              <a:headEnd len="sm" w="sm" type="none"/>
              <a:tailEnd len="sm" w="sm" type="none"/>
            </a:ln>
          </p:spPr>
        </p:cxnSp>
        <p:cxnSp>
          <p:nvCxnSpPr>
            <p:cNvPr id="623" name="Google Shape;623;p16"/>
            <p:cNvCxnSpPr/>
            <p:nvPr/>
          </p:nvCxnSpPr>
          <p:spPr>
            <a:xfrm>
              <a:off x="10114844" y="3344919"/>
              <a:ext cx="0" cy="168162"/>
            </a:xfrm>
            <a:prstGeom prst="straightConnector1">
              <a:avLst/>
            </a:prstGeom>
            <a:noFill/>
            <a:ln cap="flat" cmpd="sng" w="19050">
              <a:solidFill>
                <a:schemeClr val="accent3"/>
              </a:solidFill>
              <a:prstDash val="solid"/>
              <a:miter lim="800000"/>
              <a:headEnd len="sm" w="sm" type="none"/>
              <a:tailEnd len="sm" w="sm" type="none"/>
            </a:ln>
          </p:spPr>
        </p:cxnSp>
        <p:cxnSp>
          <p:nvCxnSpPr>
            <p:cNvPr id="624" name="Google Shape;624;p16"/>
            <p:cNvCxnSpPr/>
            <p:nvPr/>
          </p:nvCxnSpPr>
          <p:spPr>
            <a:xfrm>
              <a:off x="983246" y="4187165"/>
              <a:ext cx="0" cy="168162"/>
            </a:xfrm>
            <a:prstGeom prst="straightConnector1">
              <a:avLst/>
            </a:prstGeom>
            <a:noFill/>
            <a:ln cap="flat" cmpd="sng" w="19050">
              <a:solidFill>
                <a:schemeClr val="accent3"/>
              </a:solidFill>
              <a:prstDash val="solid"/>
              <a:miter lim="800000"/>
              <a:headEnd len="sm" w="sm" type="none"/>
              <a:tailEnd len="sm" w="sm" type="none"/>
            </a:ln>
          </p:spPr>
        </p:cxnSp>
        <p:pic>
          <p:nvPicPr>
            <p:cNvPr id="625" name="Google Shape;625;p16"/>
            <p:cNvPicPr preferRelativeResize="0"/>
            <p:nvPr/>
          </p:nvPicPr>
          <p:blipFill rotWithShape="1">
            <a:blip r:embed="rId5">
              <a:alphaModFix/>
            </a:blip>
            <a:srcRect b="0" l="0" r="0" t="0"/>
            <a:stretch/>
          </p:blipFill>
          <p:spPr>
            <a:xfrm>
              <a:off x="3166839" y="4881481"/>
              <a:ext cx="294890" cy="684420"/>
            </a:xfrm>
            <a:prstGeom prst="rect">
              <a:avLst/>
            </a:prstGeom>
            <a:solidFill>
              <a:schemeClr val="accent2"/>
            </a:solidFill>
            <a:ln>
              <a:noFill/>
            </a:ln>
          </p:spPr>
        </p:pic>
        <p:pic>
          <p:nvPicPr>
            <p:cNvPr id="626" name="Google Shape;626;p16"/>
            <p:cNvPicPr preferRelativeResize="0"/>
            <p:nvPr/>
          </p:nvPicPr>
          <p:blipFill rotWithShape="1">
            <a:blip r:embed="rId5">
              <a:alphaModFix/>
            </a:blip>
            <a:srcRect b="0" l="0" r="0" t="0"/>
            <a:stretch/>
          </p:blipFill>
          <p:spPr>
            <a:xfrm>
              <a:off x="9967399" y="2499616"/>
              <a:ext cx="294890" cy="684420"/>
            </a:xfrm>
            <a:prstGeom prst="rect">
              <a:avLst/>
            </a:prstGeom>
            <a:solidFill>
              <a:schemeClr val="accent2"/>
            </a:solidFill>
            <a:ln>
              <a:noFill/>
            </a:ln>
          </p:spPr>
        </p:pic>
        <p:pic>
          <p:nvPicPr>
            <p:cNvPr id="627" name="Google Shape;627;p16"/>
            <p:cNvPicPr preferRelativeResize="0"/>
            <p:nvPr/>
          </p:nvPicPr>
          <p:blipFill rotWithShape="1">
            <a:blip r:embed="rId5">
              <a:alphaModFix/>
            </a:blip>
            <a:srcRect b="0" l="0" r="0" t="0"/>
            <a:stretch/>
          </p:blipFill>
          <p:spPr>
            <a:xfrm>
              <a:off x="7969897" y="4520065"/>
              <a:ext cx="294890" cy="684420"/>
            </a:xfrm>
            <a:prstGeom prst="rect">
              <a:avLst/>
            </a:prstGeom>
            <a:solidFill>
              <a:schemeClr val="accent2"/>
            </a:solidFill>
            <a:ln>
              <a:noFill/>
            </a:ln>
          </p:spPr>
        </p:pic>
        <p:pic>
          <p:nvPicPr>
            <p:cNvPr id="628" name="Google Shape;628;p16"/>
            <p:cNvPicPr preferRelativeResize="0"/>
            <p:nvPr/>
          </p:nvPicPr>
          <p:blipFill rotWithShape="1">
            <a:blip r:embed="rId5">
              <a:alphaModFix/>
            </a:blip>
            <a:srcRect b="0" l="0" r="0" t="0"/>
            <a:stretch/>
          </p:blipFill>
          <p:spPr>
            <a:xfrm>
              <a:off x="5737203" y="3411598"/>
              <a:ext cx="294890" cy="684420"/>
            </a:xfrm>
            <a:prstGeom prst="rect">
              <a:avLst/>
            </a:prstGeom>
            <a:solidFill>
              <a:schemeClr val="accent2"/>
            </a:solid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g81d63e4700_0_0"/>
          <p:cNvSpPr txBox="1"/>
          <p:nvPr>
            <p:ph type="title"/>
          </p:nvPr>
        </p:nvSpPr>
        <p:spPr>
          <a:xfrm>
            <a:off x="302349" y="266957"/>
            <a:ext cx="10491900" cy="1318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Conclusion</a:t>
            </a:r>
            <a:br>
              <a:rPr lang="en-GB" sz="2400">
                <a:solidFill>
                  <a:schemeClr val="lt1"/>
                </a:solidFill>
              </a:rPr>
            </a:br>
            <a:r>
              <a:rPr lang="en-GB" sz="1800"/>
              <a:t>Digital Delivery – A journey to production</a:t>
            </a:r>
            <a:br>
              <a:rPr lang="en-GB" sz="1800"/>
            </a:br>
            <a:endParaRPr sz="1400">
              <a:solidFill>
                <a:schemeClr val="lt1"/>
              </a:solidFill>
            </a:endParaRPr>
          </a:p>
        </p:txBody>
      </p:sp>
      <p:sp>
        <p:nvSpPr>
          <p:cNvPr id="635" name="Google Shape;635;g81d63e4700_0_0"/>
          <p:cNvSpPr/>
          <p:nvPr/>
        </p:nvSpPr>
        <p:spPr>
          <a:xfrm>
            <a:off x="10114844" y="6042805"/>
            <a:ext cx="1964400" cy="525600"/>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636" name="Google Shape;636;g81d63e4700_0_0"/>
          <p:cNvPicPr preferRelativeResize="0"/>
          <p:nvPr/>
        </p:nvPicPr>
        <p:blipFill rotWithShape="1">
          <a:blip r:embed="rId3">
            <a:alphaModFix/>
          </a:blip>
          <a:srcRect b="0" l="0" r="0" t="0"/>
          <a:stretch/>
        </p:blipFill>
        <p:spPr>
          <a:xfrm>
            <a:off x="9788670" y="6055327"/>
            <a:ext cx="1904999" cy="431800"/>
          </a:xfrm>
          <a:prstGeom prst="rect">
            <a:avLst/>
          </a:prstGeom>
          <a:noFill/>
          <a:ln>
            <a:noFill/>
          </a:ln>
        </p:spPr>
      </p:pic>
      <p:pic>
        <p:nvPicPr>
          <p:cNvPr id="637" name="Google Shape;637;g81d63e4700_0_0"/>
          <p:cNvPicPr preferRelativeResize="0"/>
          <p:nvPr/>
        </p:nvPicPr>
        <p:blipFill rotWithShape="1">
          <a:blip r:embed="rId4">
            <a:alphaModFix/>
          </a:blip>
          <a:srcRect b="0" l="0" r="0" t="0"/>
          <a:stretch/>
        </p:blipFill>
        <p:spPr>
          <a:xfrm>
            <a:off x="11382465" y="197507"/>
            <a:ext cx="507186" cy="729747"/>
          </a:xfrm>
          <a:prstGeom prst="rect">
            <a:avLst/>
          </a:prstGeom>
          <a:noFill/>
          <a:ln>
            <a:noFill/>
          </a:ln>
        </p:spPr>
      </p:pic>
      <p:sp>
        <p:nvSpPr>
          <p:cNvPr id="638" name="Google Shape;638;g81d63e4700_0_0"/>
          <p:cNvSpPr txBox="1"/>
          <p:nvPr/>
        </p:nvSpPr>
        <p:spPr>
          <a:xfrm>
            <a:off x="1149200" y="1082544"/>
            <a:ext cx="8570100" cy="3775200"/>
          </a:xfrm>
          <a:prstGeom prst="rect">
            <a:avLst/>
          </a:prstGeom>
          <a:noFill/>
          <a:ln>
            <a:noFill/>
          </a:ln>
        </p:spPr>
        <p:txBody>
          <a:bodyPr anchorCtr="0" anchor="t" bIns="36000" lIns="36000" spcFirstLastPara="1" rIns="36000" wrap="square" tIns="36000">
            <a:noAutofit/>
          </a:bodyPr>
          <a:lstStyle/>
          <a:p>
            <a:pPr indent="0" lvl="0" marL="0" marR="0" rtl="0" algn="l">
              <a:lnSpc>
                <a:spcPct val="100000"/>
              </a:lnSpc>
              <a:spcBef>
                <a:spcPts val="600"/>
              </a:spcBef>
              <a:spcAft>
                <a:spcPts val="0"/>
              </a:spcAft>
              <a:buNone/>
            </a:pPr>
            <a:r>
              <a:rPr lang="en-GB" sz="1800">
                <a:solidFill>
                  <a:schemeClr val="lt1"/>
                </a:solidFill>
              </a:rPr>
              <a:t>What's next:</a:t>
            </a:r>
            <a:endParaRPr sz="1800">
              <a:solidFill>
                <a:schemeClr val="lt1"/>
              </a:solidFill>
            </a:endParaRPr>
          </a:p>
          <a:p>
            <a:pPr indent="-285750" lvl="0" marL="285750" marR="0" rtl="0" algn="l">
              <a:lnSpc>
                <a:spcPct val="100000"/>
              </a:lnSpc>
              <a:spcBef>
                <a:spcPts val="600"/>
              </a:spcBef>
              <a:spcAft>
                <a:spcPts val="0"/>
              </a:spcAft>
              <a:buClr>
                <a:schemeClr val="lt1"/>
              </a:buClr>
              <a:buSzPts val="1800"/>
              <a:buChar char="•"/>
            </a:pPr>
            <a:r>
              <a:rPr lang="en-GB" sz="1800">
                <a:solidFill>
                  <a:schemeClr val="lt1"/>
                </a:solidFill>
              </a:rPr>
              <a:t>End-to-end development process</a:t>
            </a:r>
            <a:endParaRPr sz="1800">
              <a:solidFill>
                <a:schemeClr val="lt1"/>
              </a:solidFill>
            </a:endParaRPr>
          </a:p>
          <a:p>
            <a:pPr indent="-285750" lvl="0" marL="285750" marR="0" rtl="0" algn="l">
              <a:lnSpc>
                <a:spcPct val="100000"/>
              </a:lnSpc>
              <a:spcBef>
                <a:spcPts val="600"/>
              </a:spcBef>
              <a:spcAft>
                <a:spcPts val="0"/>
              </a:spcAft>
              <a:buClr>
                <a:schemeClr val="lt1"/>
              </a:buClr>
              <a:buSzPts val="1800"/>
              <a:buChar char="•"/>
            </a:pPr>
            <a:r>
              <a:rPr lang="en-GB" sz="1800">
                <a:solidFill>
                  <a:schemeClr val="lt1"/>
                </a:solidFill>
              </a:rPr>
              <a:t>New CIO, new operating model</a:t>
            </a:r>
            <a:endParaRPr sz="1800">
              <a:solidFill>
                <a:schemeClr val="lt1"/>
              </a:solidFill>
            </a:endParaRPr>
          </a:p>
          <a:p>
            <a:pPr indent="-285750" lvl="0" marL="285750" marR="0" rtl="0" algn="l">
              <a:lnSpc>
                <a:spcPct val="100000"/>
              </a:lnSpc>
              <a:spcBef>
                <a:spcPts val="600"/>
              </a:spcBef>
              <a:spcAft>
                <a:spcPts val="0"/>
              </a:spcAft>
              <a:buClr>
                <a:schemeClr val="lt1"/>
              </a:buClr>
              <a:buSzPts val="1800"/>
              <a:buChar char="•"/>
            </a:pPr>
            <a:r>
              <a:rPr lang="en-GB" sz="1800">
                <a:solidFill>
                  <a:schemeClr val="lt1"/>
                </a:solidFill>
              </a:rPr>
              <a:t>UDM for everything - How do we scale the efforts</a:t>
            </a:r>
            <a:endParaRPr sz="1800">
              <a:solidFill>
                <a:schemeClr val="lt1"/>
              </a:solidFill>
            </a:endParaRPr>
          </a:p>
          <a:p>
            <a:pPr indent="0" lvl="0" marL="0" marR="0" rtl="0" algn="l">
              <a:lnSpc>
                <a:spcPct val="100000"/>
              </a:lnSpc>
              <a:spcBef>
                <a:spcPts val="600"/>
              </a:spcBef>
              <a:spcAft>
                <a:spcPts val="0"/>
              </a:spcAft>
              <a:buNone/>
            </a:pPr>
            <a:r>
              <a:t/>
            </a:r>
            <a:endParaRPr sz="1800">
              <a:solidFill>
                <a:schemeClr val="lt1"/>
              </a:solidFill>
            </a:endParaRPr>
          </a:p>
        </p:txBody>
      </p:sp>
      <p:grpSp>
        <p:nvGrpSpPr>
          <p:cNvPr id="639" name="Google Shape;639;g81d63e4700_0_0"/>
          <p:cNvGrpSpPr/>
          <p:nvPr/>
        </p:nvGrpSpPr>
        <p:grpSpPr>
          <a:xfrm>
            <a:off x="334502" y="2637129"/>
            <a:ext cx="11555080" cy="4023502"/>
            <a:chOff x="359806" y="1871582"/>
            <a:chExt cx="11555080" cy="4023502"/>
          </a:xfrm>
        </p:grpSpPr>
        <p:sp>
          <p:nvSpPr>
            <p:cNvPr id="640" name="Google Shape;640;g81d63e4700_0_0"/>
            <p:cNvSpPr/>
            <p:nvPr/>
          </p:nvSpPr>
          <p:spPr>
            <a:xfrm>
              <a:off x="973394" y="1907458"/>
              <a:ext cx="10186219" cy="3903407"/>
            </a:xfrm>
            <a:custGeom>
              <a:rect b="b" l="l" r="r" t="t"/>
              <a:pathLst>
                <a:path extrusionOk="0" h="3903407" w="10186219">
                  <a:moveTo>
                    <a:pt x="0" y="2349910"/>
                  </a:moveTo>
                  <a:cubicBezTo>
                    <a:pt x="788219" y="3126658"/>
                    <a:pt x="1576438" y="3903407"/>
                    <a:pt x="2389238" y="3903407"/>
                  </a:cubicBezTo>
                  <a:cubicBezTo>
                    <a:pt x="3202038" y="3903407"/>
                    <a:pt x="4032865" y="2436762"/>
                    <a:pt x="4876800" y="2349910"/>
                  </a:cubicBezTo>
                  <a:cubicBezTo>
                    <a:pt x="5720736" y="2263058"/>
                    <a:pt x="6567948" y="3773949"/>
                    <a:pt x="7452851" y="3382297"/>
                  </a:cubicBezTo>
                  <a:cubicBezTo>
                    <a:pt x="8337754" y="2990645"/>
                    <a:pt x="9706077" y="593213"/>
                    <a:pt x="10186219" y="0"/>
                  </a:cubicBezTo>
                </a:path>
              </a:pathLst>
            </a:cu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641" name="Google Shape;641;g81d63e4700_0_0"/>
            <p:cNvGrpSpPr/>
            <p:nvPr/>
          </p:nvGrpSpPr>
          <p:grpSpPr>
            <a:xfrm>
              <a:off x="359806" y="3616524"/>
              <a:ext cx="772859" cy="535505"/>
              <a:chOff x="2478088" y="2292350"/>
              <a:chExt cx="592138" cy="327026"/>
            </a:xfrm>
          </p:grpSpPr>
          <p:sp>
            <p:nvSpPr>
              <p:cNvPr id="642" name="Google Shape;642;g81d63e4700_0_0"/>
              <p:cNvSpPr/>
              <p:nvPr/>
            </p:nvSpPr>
            <p:spPr>
              <a:xfrm>
                <a:off x="2571750" y="2339975"/>
                <a:ext cx="96838" cy="23813"/>
              </a:xfrm>
              <a:custGeom>
                <a:rect b="b" l="l" r="r" t="t"/>
                <a:pathLst>
                  <a:path extrusionOk="0" h="15" w="61">
                    <a:moveTo>
                      <a:pt x="61" y="0"/>
                    </a:moveTo>
                    <a:lnTo>
                      <a:pt x="0" y="0"/>
                    </a:lnTo>
                    <a:lnTo>
                      <a:pt x="0" y="15"/>
                    </a:lnTo>
                    <a:lnTo>
                      <a:pt x="34" y="15"/>
                    </a:lnTo>
                    <a:lnTo>
                      <a:pt x="61" y="6"/>
                    </a:lnTo>
                    <a:lnTo>
                      <a:pt x="61" y="0"/>
                    </a:ln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sp>
            <p:nvSpPr>
              <p:cNvPr id="643" name="Google Shape;643;g81d63e4700_0_0"/>
              <p:cNvSpPr/>
              <p:nvPr/>
            </p:nvSpPr>
            <p:spPr>
              <a:xfrm>
                <a:off x="2563813" y="2327275"/>
                <a:ext cx="450850" cy="177800"/>
              </a:xfrm>
              <a:custGeom>
                <a:rect b="b" l="l" r="r" t="t"/>
                <a:pathLst>
                  <a:path extrusionOk="0" h="103" w="262">
                    <a:moveTo>
                      <a:pt x="138" y="1"/>
                    </a:moveTo>
                    <a:cubicBezTo>
                      <a:pt x="127" y="4"/>
                      <a:pt x="127" y="4"/>
                      <a:pt x="127" y="4"/>
                    </a:cubicBezTo>
                    <a:cubicBezTo>
                      <a:pt x="88" y="18"/>
                      <a:pt x="88" y="18"/>
                      <a:pt x="88" y="18"/>
                    </a:cubicBezTo>
                    <a:cubicBezTo>
                      <a:pt x="72" y="24"/>
                      <a:pt x="72" y="24"/>
                      <a:pt x="72" y="24"/>
                    </a:cubicBezTo>
                    <a:cubicBezTo>
                      <a:pt x="2" y="47"/>
                      <a:pt x="2" y="47"/>
                      <a:pt x="2" y="47"/>
                    </a:cubicBezTo>
                    <a:cubicBezTo>
                      <a:pt x="1" y="49"/>
                      <a:pt x="0" y="51"/>
                      <a:pt x="0" y="53"/>
                    </a:cubicBezTo>
                    <a:cubicBezTo>
                      <a:pt x="0" y="103"/>
                      <a:pt x="0" y="103"/>
                      <a:pt x="0" y="103"/>
                    </a:cubicBezTo>
                    <a:cubicBezTo>
                      <a:pt x="8" y="102"/>
                      <a:pt x="8" y="102"/>
                      <a:pt x="8" y="102"/>
                    </a:cubicBezTo>
                    <a:cubicBezTo>
                      <a:pt x="16" y="100"/>
                      <a:pt x="16" y="100"/>
                      <a:pt x="16" y="100"/>
                    </a:cubicBezTo>
                    <a:cubicBezTo>
                      <a:pt x="110" y="84"/>
                      <a:pt x="110" y="84"/>
                      <a:pt x="110" y="84"/>
                    </a:cubicBezTo>
                    <a:cubicBezTo>
                      <a:pt x="126" y="66"/>
                      <a:pt x="126" y="66"/>
                      <a:pt x="126" y="66"/>
                    </a:cubicBezTo>
                    <a:cubicBezTo>
                      <a:pt x="127" y="65"/>
                      <a:pt x="127" y="65"/>
                      <a:pt x="127" y="65"/>
                    </a:cubicBezTo>
                    <a:cubicBezTo>
                      <a:pt x="129" y="63"/>
                      <a:pt x="129" y="63"/>
                      <a:pt x="129" y="63"/>
                    </a:cubicBezTo>
                    <a:cubicBezTo>
                      <a:pt x="132" y="62"/>
                      <a:pt x="132" y="62"/>
                      <a:pt x="132" y="62"/>
                    </a:cubicBezTo>
                    <a:cubicBezTo>
                      <a:pt x="132" y="62"/>
                      <a:pt x="133" y="61"/>
                      <a:pt x="135" y="61"/>
                    </a:cubicBezTo>
                    <a:cubicBezTo>
                      <a:pt x="137" y="60"/>
                      <a:pt x="139" y="59"/>
                      <a:pt x="143" y="58"/>
                    </a:cubicBezTo>
                    <a:cubicBezTo>
                      <a:pt x="143" y="17"/>
                      <a:pt x="143" y="17"/>
                      <a:pt x="143" y="17"/>
                    </a:cubicBezTo>
                    <a:cubicBezTo>
                      <a:pt x="245" y="21"/>
                      <a:pt x="245" y="21"/>
                      <a:pt x="245" y="21"/>
                    </a:cubicBezTo>
                    <a:cubicBezTo>
                      <a:pt x="245" y="37"/>
                      <a:pt x="245" y="37"/>
                      <a:pt x="245" y="37"/>
                    </a:cubicBezTo>
                    <a:cubicBezTo>
                      <a:pt x="251" y="36"/>
                      <a:pt x="256" y="36"/>
                      <a:pt x="262" y="36"/>
                    </a:cubicBezTo>
                    <a:cubicBezTo>
                      <a:pt x="262" y="13"/>
                      <a:pt x="262" y="13"/>
                      <a:pt x="262" y="13"/>
                    </a:cubicBezTo>
                    <a:cubicBezTo>
                      <a:pt x="262" y="9"/>
                      <a:pt x="258" y="5"/>
                      <a:pt x="254" y="5"/>
                    </a:cubicBezTo>
                    <a:cubicBezTo>
                      <a:pt x="140" y="0"/>
                      <a:pt x="140" y="0"/>
                      <a:pt x="140" y="0"/>
                    </a:cubicBezTo>
                    <a:lnTo>
                      <a:pt x="138" y="1"/>
                    </a:ln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sp>
            <p:nvSpPr>
              <p:cNvPr id="644" name="Google Shape;644;g81d63e4700_0_0"/>
              <p:cNvSpPr/>
              <p:nvPr/>
            </p:nvSpPr>
            <p:spPr>
              <a:xfrm>
                <a:off x="2482850" y="2292350"/>
                <a:ext cx="231775" cy="222250"/>
              </a:xfrm>
              <a:custGeom>
                <a:rect b="b" l="l" r="r" t="t"/>
                <a:pathLst>
                  <a:path extrusionOk="0" h="129" w="135">
                    <a:moveTo>
                      <a:pt x="5" y="69"/>
                    </a:moveTo>
                    <a:cubicBezTo>
                      <a:pt x="16" y="73"/>
                      <a:pt x="16" y="73"/>
                      <a:pt x="16" y="73"/>
                    </a:cubicBezTo>
                    <a:cubicBezTo>
                      <a:pt x="16" y="129"/>
                      <a:pt x="16" y="129"/>
                      <a:pt x="16" y="129"/>
                    </a:cubicBezTo>
                    <a:cubicBezTo>
                      <a:pt x="32" y="126"/>
                      <a:pt x="32" y="126"/>
                      <a:pt x="32" y="126"/>
                    </a:cubicBezTo>
                    <a:cubicBezTo>
                      <a:pt x="32" y="67"/>
                      <a:pt x="32" y="67"/>
                      <a:pt x="32" y="67"/>
                    </a:cubicBezTo>
                    <a:cubicBezTo>
                      <a:pt x="32" y="64"/>
                      <a:pt x="30" y="61"/>
                      <a:pt x="27" y="59"/>
                    </a:cubicBezTo>
                    <a:cubicBezTo>
                      <a:pt x="16" y="56"/>
                      <a:pt x="16" y="56"/>
                      <a:pt x="16" y="56"/>
                    </a:cubicBezTo>
                    <a:cubicBezTo>
                      <a:pt x="16" y="43"/>
                      <a:pt x="16" y="43"/>
                      <a:pt x="16" y="43"/>
                    </a:cubicBezTo>
                    <a:cubicBezTo>
                      <a:pt x="31" y="43"/>
                      <a:pt x="31" y="43"/>
                      <a:pt x="31" y="43"/>
                    </a:cubicBezTo>
                    <a:cubicBezTo>
                      <a:pt x="39" y="43"/>
                      <a:pt x="39" y="43"/>
                      <a:pt x="39" y="43"/>
                    </a:cubicBezTo>
                    <a:cubicBezTo>
                      <a:pt x="40" y="25"/>
                      <a:pt x="40" y="25"/>
                      <a:pt x="40" y="25"/>
                    </a:cubicBezTo>
                    <a:cubicBezTo>
                      <a:pt x="40" y="16"/>
                      <a:pt x="40" y="16"/>
                      <a:pt x="40" y="16"/>
                    </a:cubicBezTo>
                    <a:cubicBezTo>
                      <a:pt x="119" y="17"/>
                      <a:pt x="119" y="17"/>
                      <a:pt x="119" y="17"/>
                    </a:cubicBezTo>
                    <a:cubicBezTo>
                      <a:pt x="119" y="29"/>
                      <a:pt x="119" y="29"/>
                      <a:pt x="119" y="29"/>
                    </a:cubicBezTo>
                    <a:cubicBezTo>
                      <a:pt x="135" y="23"/>
                      <a:pt x="135" y="23"/>
                      <a:pt x="135" y="23"/>
                    </a:cubicBezTo>
                    <a:cubicBezTo>
                      <a:pt x="135" y="9"/>
                      <a:pt x="135" y="9"/>
                      <a:pt x="135" y="9"/>
                    </a:cubicBezTo>
                    <a:cubicBezTo>
                      <a:pt x="135" y="4"/>
                      <a:pt x="131" y="0"/>
                      <a:pt x="127" y="0"/>
                    </a:cubicBezTo>
                    <a:cubicBezTo>
                      <a:pt x="32" y="0"/>
                      <a:pt x="32" y="0"/>
                      <a:pt x="32" y="0"/>
                    </a:cubicBezTo>
                    <a:cubicBezTo>
                      <a:pt x="32" y="0"/>
                      <a:pt x="32" y="0"/>
                      <a:pt x="32" y="0"/>
                    </a:cubicBezTo>
                    <a:cubicBezTo>
                      <a:pt x="32" y="0"/>
                      <a:pt x="32" y="0"/>
                      <a:pt x="32" y="0"/>
                    </a:cubicBezTo>
                    <a:cubicBezTo>
                      <a:pt x="31" y="0"/>
                      <a:pt x="31" y="0"/>
                      <a:pt x="31" y="0"/>
                    </a:cubicBezTo>
                    <a:cubicBezTo>
                      <a:pt x="31" y="0"/>
                      <a:pt x="31" y="0"/>
                      <a:pt x="31" y="0"/>
                    </a:cubicBezTo>
                    <a:cubicBezTo>
                      <a:pt x="31" y="0"/>
                      <a:pt x="30" y="0"/>
                      <a:pt x="30" y="0"/>
                    </a:cubicBezTo>
                    <a:cubicBezTo>
                      <a:pt x="30" y="0"/>
                      <a:pt x="30" y="0"/>
                      <a:pt x="30" y="0"/>
                    </a:cubicBezTo>
                    <a:cubicBezTo>
                      <a:pt x="28" y="0"/>
                      <a:pt x="26" y="2"/>
                      <a:pt x="25" y="4"/>
                    </a:cubicBezTo>
                    <a:cubicBezTo>
                      <a:pt x="25" y="4"/>
                      <a:pt x="25" y="4"/>
                      <a:pt x="25" y="4"/>
                    </a:cubicBezTo>
                    <a:cubicBezTo>
                      <a:pt x="24" y="4"/>
                      <a:pt x="24" y="4"/>
                      <a:pt x="24" y="4"/>
                    </a:cubicBezTo>
                    <a:cubicBezTo>
                      <a:pt x="24" y="5"/>
                      <a:pt x="24" y="5"/>
                      <a:pt x="24" y="5"/>
                    </a:cubicBezTo>
                    <a:cubicBezTo>
                      <a:pt x="24" y="5"/>
                      <a:pt x="24" y="5"/>
                      <a:pt x="24" y="5"/>
                    </a:cubicBezTo>
                    <a:cubicBezTo>
                      <a:pt x="24" y="5"/>
                      <a:pt x="24" y="5"/>
                      <a:pt x="24" y="5"/>
                    </a:cubicBezTo>
                    <a:cubicBezTo>
                      <a:pt x="24" y="6"/>
                      <a:pt x="24" y="6"/>
                      <a:pt x="24" y="6"/>
                    </a:cubicBezTo>
                    <a:cubicBezTo>
                      <a:pt x="24" y="6"/>
                      <a:pt x="24" y="6"/>
                      <a:pt x="24" y="6"/>
                    </a:cubicBezTo>
                    <a:cubicBezTo>
                      <a:pt x="24" y="7"/>
                      <a:pt x="24" y="7"/>
                      <a:pt x="24" y="7"/>
                    </a:cubicBezTo>
                    <a:cubicBezTo>
                      <a:pt x="24" y="7"/>
                      <a:pt x="24" y="7"/>
                      <a:pt x="24" y="8"/>
                    </a:cubicBezTo>
                    <a:cubicBezTo>
                      <a:pt x="23" y="27"/>
                      <a:pt x="23" y="27"/>
                      <a:pt x="23" y="27"/>
                    </a:cubicBezTo>
                    <a:cubicBezTo>
                      <a:pt x="8" y="27"/>
                      <a:pt x="8" y="27"/>
                      <a:pt x="8" y="27"/>
                    </a:cubicBezTo>
                    <a:cubicBezTo>
                      <a:pt x="4" y="27"/>
                      <a:pt x="0" y="30"/>
                      <a:pt x="0" y="35"/>
                    </a:cubicBezTo>
                    <a:cubicBezTo>
                      <a:pt x="0" y="62"/>
                      <a:pt x="0" y="62"/>
                      <a:pt x="0" y="62"/>
                    </a:cubicBezTo>
                    <a:cubicBezTo>
                      <a:pt x="0" y="65"/>
                      <a:pt x="2" y="68"/>
                      <a:pt x="5" y="69"/>
                    </a:cubicBez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sp>
            <p:nvSpPr>
              <p:cNvPr id="645" name="Google Shape;645;g81d63e4700_0_0"/>
              <p:cNvSpPr/>
              <p:nvPr/>
            </p:nvSpPr>
            <p:spPr>
              <a:xfrm>
                <a:off x="2478088" y="2411413"/>
                <a:ext cx="592138" cy="207963"/>
              </a:xfrm>
              <a:custGeom>
                <a:rect b="b" l="l" r="r" t="t"/>
                <a:pathLst>
                  <a:path extrusionOk="0" h="121" w="345">
                    <a:moveTo>
                      <a:pt x="325" y="0"/>
                    </a:moveTo>
                    <a:cubicBezTo>
                      <a:pt x="324" y="0"/>
                      <a:pt x="323" y="0"/>
                      <a:pt x="322" y="0"/>
                    </a:cubicBezTo>
                    <a:cubicBezTo>
                      <a:pt x="322" y="0"/>
                      <a:pt x="321" y="0"/>
                      <a:pt x="321" y="0"/>
                    </a:cubicBezTo>
                    <a:cubicBezTo>
                      <a:pt x="320" y="0"/>
                      <a:pt x="320" y="0"/>
                      <a:pt x="319" y="0"/>
                    </a:cubicBezTo>
                    <a:cubicBezTo>
                      <a:pt x="319" y="0"/>
                      <a:pt x="319" y="0"/>
                      <a:pt x="318" y="0"/>
                    </a:cubicBezTo>
                    <a:cubicBezTo>
                      <a:pt x="318" y="0"/>
                      <a:pt x="317" y="0"/>
                      <a:pt x="317" y="0"/>
                    </a:cubicBezTo>
                    <a:cubicBezTo>
                      <a:pt x="316" y="0"/>
                      <a:pt x="316" y="0"/>
                      <a:pt x="315" y="0"/>
                    </a:cubicBezTo>
                    <a:cubicBezTo>
                      <a:pt x="315" y="0"/>
                      <a:pt x="314" y="0"/>
                      <a:pt x="314" y="0"/>
                    </a:cubicBezTo>
                    <a:cubicBezTo>
                      <a:pt x="313" y="0"/>
                      <a:pt x="313" y="0"/>
                      <a:pt x="312" y="0"/>
                    </a:cubicBezTo>
                    <a:cubicBezTo>
                      <a:pt x="312" y="0"/>
                      <a:pt x="312" y="0"/>
                      <a:pt x="311" y="0"/>
                    </a:cubicBezTo>
                    <a:cubicBezTo>
                      <a:pt x="311" y="0"/>
                      <a:pt x="310" y="0"/>
                      <a:pt x="310" y="0"/>
                    </a:cubicBezTo>
                    <a:cubicBezTo>
                      <a:pt x="310" y="0"/>
                      <a:pt x="310" y="0"/>
                      <a:pt x="310" y="0"/>
                    </a:cubicBezTo>
                    <a:cubicBezTo>
                      <a:pt x="310" y="0"/>
                      <a:pt x="310" y="0"/>
                      <a:pt x="309" y="0"/>
                    </a:cubicBezTo>
                    <a:cubicBezTo>
                      <a:pt x="309" y="0"/>
                      <a:pt x="309" y="0"/>
                      <a:pt x="309" y="0"/>
                    </a:cubicBezTo>
                    <a:cubicBezTo>
                      <a:pt x="307" y="0"/>
                      <a:pt x="305" y="0"/>
                      <a:pt x="303" y="0"/>
                    </a:cubicBezTo>
                    <a:cubicBezTo>
                      <a:pt x="303" y="0"/>
                      <a:pt x="303" y="0"/>
                      <a:pt x="303" y="0"/>
                    </a:cubicBezTo>
                    <a:cubicBezTo>
                      <a:pt x="302" y="0"/>
                      <a:pt x="301" y="0"/>
                      <a:pt x="300" y="0"/>
                    </a:cubicBezTo>
                    <a:cubicBezTo>
                      <a:pt x="300" y="0"/>
                      <a:pt x="300" y="0"/>
                      <a:pt x="300" y="0"/>
                    </a:cubicBezTo>
                    <a:cubicBezTo>
                      <a:pt x="299" y="0"/>
                      <a:pt x="298" y="0"/>
                      <a:pt x="298" y="0"/>
                    </a:cubicBezTo>
                    <a:cubicBezTo>
                      <a:pt x="298" y="0"/>
                      <a:pt x="298" y="0"/>
                      <a:pt x="298" y="0"/>
                    </a:cubicBezTo>
                    <a:cubicBezTo>
                      <a:pt x="297" y="0"/>
                      <a:pt x="297" y="0"/>
                      <a:pt x="297" y="0"/>
                    </a:cubicBezTo>
                    <a:cubicBezTo>
                      <a:pt x="296" y="0"/>
                      <a:pt x="296" y="0"/>
                      <a:pt x="295" y="0"/>
                    </a:cubicBezTo>
                    <a:cubicBezTo>
                      <a:pt x="295" y="0"/>
                      <a:pt x="294" y="0"/>
                      <a:pt x="294" y="0"/>
                    </a:cubicBezTo>
                    <a:cubicBezTo>
                      <a:pt x="293" y="1"/>
                      <a:pt x="293" y="1"/>
                      <a:pt x="292" y="1"/>
                    </a:cubicBezTo>
                    <a:cubicBezTo>
                      <a:pt x="292" y="1"/>
                      <a:pt x="291" y="1"/>
                      <a:pt x="291" y="1"/>
                    </a:cubicBezTo>
                    <a:cubicBezTo>
                      <a:pt x="291" y="1"/>
                      <a:pt x="290" y="1"/>
                      <a:pt x="289" y="1"/>
                    </a:cubicBezTo>
                    <a:cubicBezTo>
                      <a:pt x="289" y="1"/>
                      <a:pt x="289" y="1"/>
                      <a:pt x="288" y="1"/>
                    </a:cubicBezTo>
                    <a:cubicBezTo>
                      <a:pt x="288" y="1"/>
                      <a:pt x="287" y="1"/>
                      <a:pt x="286" y="1"/>
                    </a:cubicBezTo>
                    <a:cubicBezTo>
                      <a:pt x="286" y="1"/>
                      <a:pt x="286" y="1"/>
                      <a:pt x="286" y="1"/>
                    </a:cubicBezTo>
                    <a:cubicBezTo>
                      <a:pt x="285" y="1"/>
                      <a:pt x="284" y="2"/>
                      <a:pt x="284" y="2"/>
                    </a:cubicBezTo>
                    <a:cubicBezTo>
                      <a:pt x="283" y="2"/>
                      <a:pt x="283" y="2"/>
                      <a:pt x="283" y="2"/>
                    </a:cubicBezTo>
                    <a:cubicBezTo>
                      <a:pt x="282" y="2"/>
                      <a:pt x="281" y="2"/>
                      <a:pt x="281" y="2"/>
                    </a:cubicBezTo>
                    <a:cubicBezTo>
                      <a:pt x="280" y="2"/>
                      <a:pt x="280" y="2"/>
                      <a:pt x="280" y="2"/>
                    </a:cubicBezTo>
                    <a:cubicBezTo>
                      <a:pt x="279" y="2"/>
                      <a:pt x="278" y="2"/>
                      <a:pt x="278" y="2"/>
                    </a:cubicBezTo>
                    <a:cubicBezTo>
                      <a:pt x="278" y="2"/>
                      <a:pt x="277" y="2"/>
                      <a:pt x="277" y="2"/>
                    </a:cubicBezTo>
                    <a:cubicBezTo>
                      <a:pt x="276" y="3"/>
                      <a:pt x="276" y="3"/>
                      <a:pt x="275" y="3"/>
                    </a:cubicBezTo>
                    <a:cubicBezTo>
                      <a:pt x="275" y="3"/>
                      <a:pt x="274" y="3"/>
                      <a:pt x="274" y="3"/>
                    </a:cubicBezTo>
                    <a:cubicBezTo>
                      <a:pt x="273" y="3"/>
                      <a:pt x="273" y="3"/>
                      <a:pt x="272" y="3"/>
                    </a:cubicBezTo>
                    <a:cubicBezTo>
                      <a:pt x="272" y="3"/>
                      <a:pt x="272" y="3"/>
                      <a:pt x="271" y="3"/>
                    </a:cubicBezTo>
                    <a:cubicBezTo>
                      <a:pt x="267" y="4"/>
                      <a:pt x="262" y="5"/>
                      <a:pt x="257" y="6"/>
                    </a:cubicBezTo>
                    <a:cubicBezTo>
                      <a:pt x="257" y="6"/>
                      <a:pt x="257" y="6"/>
                      <a:pt x="257" y="6"/>
                    </a:cubicBezTo>
                    <a:cubicBezTo>
                      <a:pt x="256" y="6"/>
                      <a:pt x="255" y="6"/>
                      <a:pt x="254" y="6"/>
                    </a:cubicBezTo>
                    <a:cubicBezTo>
                      <a:pt x="254" y="6"/>
                      <a:pt x="254" y="6"/>
                      <a:pt x="254" y="7"/>
                    </a:cubicBezTo>
                    <a:cubicBezTo>
                      <a:pt x="253" y="7"/>
                      <a:pt x="252" y="7"/>
                      <a:pt x="252" y="7"/>
                    </a:cubicBezTo>
                    <a:cubicBezTo>
                      <a:pt x="251" y="7"/>
                      <a:pt x="251" y="7"/>
                      <a:pt x="251" y="7"/>
                    </a:cubicBezTo>
                    <a:cubicBezTo>
                      <a:pt x="250" y="7"/>
                      <a:pt x="250" y="7"/>
                      <a:pt x="249" y="8"/>
                    </a:cubicBezTo>
                    <a:cubicBezTo>
                      <a:pt x="249" y="8"/>
                      <a:pt x="249" y="8"/>
                      <a:pt x="248" y="8"/>
                    </a:cubicBezTo>
                    <a:cubicBezTo>
                      <a:pt x="248" y="8"/>
                      <a:pt x="247" y="8"/>
                      <a:pt x="246" y="8"/>
                    </a:cubicBezTo>
                    <a:cubicBezTo>
                      <a:pt x="246" y="8"/>
                      <a:pt x="246" y="8"/>
                      <a:pt x="246" y="8"/>
                    </a:cubicBezTo>
                    <a:cubicBezTo>
                      <a:pt x="245" y="8"/>
                      <a:pt x="244" y="9"/>
                      <a:pt x="243" y="9"/>
                    </a:cubicBezTo>
                    <a:cubicBezTo>
                      <a:pt x="243" y="9"/>
                      <a:pt x="243" y="9"/>
                      <a:pt x="243" y="9"/>
                    </a:cubicBezTo>
                    <a:cubicBezTo>
                      <a:pt x="242" y="9"/>
                      <a:pt x="241" y="9"/>
                      <a:pt x="241" y="9"/>
                    </a:cubicBezTo>
                    <a:cubicBezTo>
                      <a:pt x="241" y="9"/>
                      <a:pt x="240" y="9"/>
                      <a:pt x="240" y="9"/>
                    </a:cubicBezTo>
                    <a:cubicBezTo>
                      <a:pt x="240" y="10"/>
                      <a:pt x="239" y="10"/>
                      <a:pt x="238" y="10"/>
                    </a:cubicBezTo>
                    <a:cubicBezTo>
                      <a:pt x="238" y="10"/>
                      <a:pt x="238" y="10"/>
                      <a:pt x="238" y="10"/>
                    </a:cubicBezTo>
                    <a:cubicBezTo>
                      <a:pt x="230" y="12"/>
                      <a:pt x="222" y="14"/>
                      <a:pt x="216" y="16"/>
                    </a:cubicBezTo>
                    <a:cubicBezTo>
                      <a:pt x="216" y="16"/>
                      <a:pt x="216" y="16"/>
                      <a:pt x="216" y="16"/>
                    </a:cubicBezTo>
                    <a:cubicBezTo>
                      <a:pt x="215" y="16"/>
                      <a:pt x="214" y="16"/>
                      <a:pt x="214" y="16"/>
                    </a:cubicBezTo>
                    <a:cubicBezTo>
                      <a:pt x="214" y="16"/>
                      <a:pt x="214" y="16"/>
                      <a:pt x="213" y="16"/>
                    </a:cubicBezTo>
                    <a:cubicBezTo>
                      <a:pt x="213" y="16"/>
                      <a:pt x="212" y="17"/>
                      <a:pt x="212" y="17"/>
                    </a:cubicBezTo>
                    <a:cubicBezTo>
                      <a:pt x="211" y="17"/>
                      <a:pt x="211" y="17"/>
                      <a:pt x="211" y="17"/>
                    </a:cubicBezTo>
                    <a:cubicBezTo>
                      <a:pt x="211" y="17"/>
                      <a:pt x="210" y="17"/>
                      <a:pt x="209" y="17"/>
                    </a:cubicBezTo>
                    <a:cubicBezTo>
                      <a:pt x="209" y="17"/>
                      <a:pt x="209" y="17"/>
                      <a:pt x="209" y="17"/>
                    </a:cubicBezTo>
                    <a:cubicBezTo>
                      <a:pt x="209" y="18"/>
                      <a:pt x="208" y="18"/>
                      <a:pt x="207" y="18"/>
                    </a:cubicBezTo>
                    <a:cubicBezTo>
                      <a:pt x="207" y="18"/>
                      <a:pt x="207" y="18"/>
                      <a:pt x="207" y="18"/>
                    </a:cubicBezTo>
                    <a:cubicBezTo>
                      <a:pt x="207" y="18"/>
                      <a:pt x="206" y="18"/>
                      <a:pt x="206" y="19"/>
                    </a:cubicBezTo>
                    <a:cubicBezTo>
                      <a:pt x="206" y="19"/>
                      <a:pt x="205" y="19"/>
                      <a:pt x="205" y="19"/>
                    </a:cubicBezTo>
                    <a:cubicBezTo>
                      <a:pt x="205" y="19"/>
                      <a:pt x="204" y="19"/>
                      <a:pt x="204" y="19"/>
                    </a:cubicBezTo>
                    <a:cubicBezTo>
                      <a:pt x="204" y="19"/>
                      <a:pt x="204" y="19"/>
                      <a:pt x="204" y="19"/>
                    </a:cubicBezTo>
                    <a:cubicBezTo>
                      <a:pt x="199" y="20"/>
                      <a:pt x="196" y="21"/>
                      <a:pt x="193" y="22"/>
                    </a:cubicBezTo>
                    <a:cubicBezTo>
                      <a:pt x="193" y="22"/>
                      <a:pt x="193" y="22"/>
                      <a:pt x="193" y="22"/>
                    </a:cubicBezTo>
                    <a:cubicBezTo>
                      <a:pt x="193" y="22"/>
                      <a:pt x="193" y="22"/>
                      <a:pt x="193" y="22"/>
                    </a:cubicBezTo>
                    <a:cubicBezTo>
                      <a:pt x="193" y="22"/>
                      <a:pt x="192" y="23"/>
                      <a:pt x="192" y="23"/>
                    </a:cubicBezTo>
                    <a:cubicBezTo>
                      <a:pt x="192" y="23"/>
                      <a:pt x="192" y="23"/>
                      <a:pt x="192" y="23"/>
                    </a:cubicBezTo>
                    <a:cubicBezTo>
                      <a:pt x="191" y="23"/>
                      <a:pt x="191" y="23"/>
                      <a:pt x="191" y="23"/>
                    </a:cubicBezTo>
                    <a:cubicBezTo>
                      <a:pt x="191" y="23"/>
                      <a:pt x="191" y="23"/>
                      <a:pt x="191" y="23"/>
                    </a:cubicBezTo>
                    <a:cubicBezTo>
                      <a:pt x="190" y="23"/>
                      <a:pt x="190" y="23"/>
                      <a:pt x="190" y="23"/>
                    </a:cubicBezTo>
                    <a:cubicBezTo>
                      <a:pt x="190" y="23"/>
                      <a:pt x="190" y="23"/>
                      <a:pt x="190" y="23"/>
                    </a:cubicBezTo>
                    <a:cubicBezTo>
                      <a:pt x="190" y="23"/>
                      <a:pt x="189" y="23"/>
                      <a:pt x="189" y="24"/>
                    </a:cubicBezTo>
                    <a:cubicBezTo>
                      <a:pt x="189" y="24"/>
                      <a:pt x="189" y="24"/>
                      <a:pt x="189" y="24"/>
                    </a:cubicBezTo>
                    <a:cubicBezTo>
                      <a:pt x="189" y="24"/>
                      <a:pt x="189" y="24"/>
                      <a:pt x="188" y="24"/>
                    </a:cubicBezTo>
                    <a:cubicBezTo>
                      <a:pt x="188" y="24"/>
                      <a:pt x="188" y="24"/>
                      <a:pt x="188" y="24"/>
                    </a:cubicBezTo>
                    <a:cubicBezTo>
                      <a:pt x="188" y="24"/>
                      <a:pt x="188" y="24"/>
                      <a:pt x="188" y="24"/>
                    </a:cubicBezTo>
                    <a:cubicBezTo>
                      <a:pt x="188" y="24"/>
                      <a:pt x="188" y="24"/>
                      <a:pt x="188" y="24"/>
                    </a:cubicBezTo>
                    <a:cubicBezTo>
                      <a:pt x="187" y="24"/>
                      <a:pt x="187" y="24"/>
                      <a:pt x="187" y="24"/>
                    </a:cubicBezTo>
                    <a:cubicBezTo>
                      <a:pt x="187" y="24"/>
                      <a:pt x="187" y="24"/>
                      <a:pt x="187" y="24"/>
                    </a:cubicBezTo>
                    <a:cubicBezTo>
                      <a:pt x="187" y="24"/>
                      <a:pt x="187" y="24"/>
                      <a:pt x="187" y="24"/>
                    </a:cubicBezTo>
                    <a:cubicBezTo>
                      <a:pt x="187" y="24"/>
                      <a:pt x="187" y="24"/>
                      <a:pt x="187" y="24"/>
                    </a:cubicBezTo>
                    <a:cubicBezTo>
                      <a:pt x="187" y="24"/>
                      <a:pt x="187" y="24"/>
                      <a:pt x="186" y="24"/>
                    </a:cubicBezTo>
                    <a:cubicBezTo>
                      <a:pt x="186" y="24"/>
                      <a:pt x="186" y="24"/>
                      <a:pt x="186" y="24"/>
                    </a:cubicBezTo>
                    <a:cubicBezTo>
                      <a:pt x="186" y="24"/>
                      <a:pt x="186" y="24"/>
                      <a:pt x="186" y="24"/>
                    </a:cubicBezTo>
                    <a:cubicBezTo>
                      <a:pt x="186" y="24"/>
                      <a:pt x="186" y="24"/>
                      <a:pt x="186" y="24"/>
                    </a:cubicBezTo>
                    <a:cubicBezTo>
                      <a:pt x="185" y="26"/>
                      <a:pt x="185" y="26"/>
                      <a:pt x="185" y="26"/>
                    </a:cubicBezTo>
                    <a:cubicBezTo>
                      <a:pt x="176" y="36"/>
                      <a:pt x="176" y="36"/>
                      <a:pt x="176" y="36"/>
                    </a:cubicBezTo>
                    <a:cubicBezTo>
                      <a:pt x="167" y="47"/>
                      <a:pt x="167" y="47"/>
                      <a:pt x="167" y="47"/>
                    </a:cubicBezTo>
                    <a:cubicBezTo>
                      <a:pt x="66" y="64"/>
                      <a:pt x="66" y="64"/>
                      <a:pt x="66" y="64"/>
                    </a:cubicBezTo>
                    <a:cubicBezTo>
                      <a:pt x="58" y="65"/>
                      <a:pt x="58" y="65"/>
                      <a:pt x="58" y="65"/>
                    </a:cubicBezTo>
                    <a:cubicBezTo>
                      <a:pt x="50" y="67"/>
                      <a:pt x="50" y="67"/>
                      <a:pt x="50" y="67"/>
                    </a:cubicBezTo>
                    <a:cubicBezTo>
                      <a:pt x="29" y="70"/>
                      <a:pt x="29" y="70"/>
                      <a:pt x="29" y="70"/>
                    </a:cubicBezTo>
                    <a:cubicBezTo>
                      <a:pt x="27" y="71"/>
                      <a:pt x="27" y="71"/>
                      <a:pt x="27" y="71"/>
                    </a:cubicBezTo>
                    <a:cubicBezTo>
                      <a:pt x="0" y="75"/>
                      <a:pt x="0" y="75"/>
                      <a:pt x="0" y="75"/>
                    </a:cubicBezTo>
                    <a:cubicBezTo>
                      <a:pt x="0" y="75"/>
                      <a:pt x="2" y="91"/>
                      <a:pt x="4" y="99"/>
                    </a:cubicBezTo>
                    <a:cubicBezTo>
                      <a:pt x="8" y="113"/>
                      <a:pt x="21" y="121"/>
                      <a:pt x="31" y="121"/>
                    </a:cubicBezTo>
                    <a:cubicBezTo>
                      <a:pt x="31" y="121"/>
                      <a:pt x="31" y="121"/>
                      <a:pt x="31" y="121"/>
                    </a:cubicBezTo>
                    <a:cubicBezTo>
                      <a:pt x="336" y="121"/>
                      <a:pt x="336" y="121"/>
                      <a:pt x="336" y="121"/>
                    </a:cubicBezTo>
                    <a:cubicBezTo>
                      <a:pt x="336" y="121"/>
                      <a:pt x="335" y="120"/>
                      <a:pt x="335" y="119"/>
                    </a:cubicBezTo>
                    <a:cubicBezTo>
                      <a:pt x="335" y="119"/>
                      <a:pt x="335" y="119"/>
                      <a:pt x="335" y="119"/>
                    </a:cubicBezTo>
                    <a:cubicBezTo>
                      <a:pt x="335" y="119"/>
                      <a:pt x="335" y="118"/>
                      <a:pt x="335" y="118"/>
                    </a:cubicBezTo>
                    <a:cubicBezTo>
                      <a:pt x="335" y="118"/>
                      <a:pt x="335" y="117"/>
                      <a:pt x="335" y="117"/>
                    </a:cubicBezTo>
                    <a:cubicBezTo>
                      <a:pt x="335" y="117"/>
                      <a:pt x="335" y="117"/>
                      <a:pt x="335" y="116"/>
                    </a:cubicBezTo>
                    <a:cubicBezTo>
                      <a:pt x="335" y="116"/>
                      <a:pt x="335" y="116"/>
                      <a:pt x="335" y="116"/>
                    </a:cubicBezTo>
                    <a:cubicBezTo>
                      <a:pt x="335" y="115"/>
                      <a:pt x="335" y="115"/>
                      <a:pt x="335" y="115"/>
                    </a:cubicBezTo>
                    <a:cubicBezTo>
                      <a:pt x="335" y="114"/>
                      <a:pt x="335" y="114"/>
                      <a:pt x="335" y="114"/>
                    </a:cubicBezTo>
                    <a:cubicBezTo>
                      <a:pt x="335" y="114"/>
                      <a:pt x="335" y="113"/>
                      <a:pt x="335" y="113"/>
                    </a:cubicBezTo>
                    <a:cubicBezTo>
                      <a:pt x="335" y="113"/>
                      <a:pt x="335" y="113"/>
                      <a:pt x="335" y="112"/>
                    </a:cubicBezTo>
                    <a:cubicBezTo>
                      <a:pt x="335" y="112"/>
                      <a:pt x="334" y="112"/>
                      <a:pt x="334" y="112"/>
                    </a:cubicBezTo>
                    <a:cubicBezTo>
                      <a:pt x="334" y="111"/>
                      <a:pt x="334" y="111"/>
                      <a:pt x="334" y="111"/>
                    </a:cubicBezTo>
                    <a:cubicBezTo>
                      <a:pt x="334" y="111"/>
                      <a:pt x="334" y="111"/>
                      <a:pt x="334" y="110"/>
                    </a:cubicBezTo>
                    <a:cubicBezTo>
                      <a:pt x="334" y="110"/>
                      <a:pt x="334" y="110"/>
                      <a:pt x="334" y="110"/>
                    </a:cubicBezTo>
                    <a:cubicBezTo>
                      <a:pt x="334" y="109"/>
                      <a:pt x="334" y="109"/>
                      <a:pt x="334" y="109"/>
                    </a:cubicBezTo>
                    <a:cubicBezTo>
                      <a:pt x="334" y="109"/>
                      <a:pt x="334" y="108"/>
                      <a:pt x="334" y="108"/>
                    </a:cubicBezTo>
                    <a:cubicBezTo>
                      <a:pt x="333" y="108"/>
                      <a:pt x="333" y="108"/>
                      <a:pt x="333" y="107"/>
                    </a:cubicBezTo>
                    <a:cubicBezTo>
                      <a:pt x="333" y="107"/>
                      <a:pt x="333" y="107"/>
                      <a:pt x="333" y="107"/>
                    </a:cubicBezTo>
                    <a:cubicBezTo>
                      <a:pt x="333" y="107"/>
                      <a:pt x="333" y="106"/>
                      <a:pt x="333" y="106"/>
                    </a:cubicBezTo>
                    <a:cubicBezTo>
                      <a:pt x="333" y="106"/>
                      <a:pt x="333" y="106"/>
                      <a:pt x="333" y="105"/>
                    </a:cubicBezTo>
                    <a:cubicBezTo>
                      <a:pt x="333" y="105"/>
                      <a:pt x="332" y="105"/>
                      <a:pt x="332" y="105"/>
                    </a:cubicBezTo>
                    <a:cubicBezTo>
                      <a:pt x="332" y="105"/>
                      <a:pt x="332" y="104"/>
                      <a:pt x="332" y="104"/>
                    </a:cubicBezTo>
                    <a:cubicBezTo>
                      <a:pt x="332" y="104"/>
                      <a:pt x="332" y="104"/>
                      <a:pt x="332" y="104"/>
                    </a:cubicBezTo>
                    <a:cubicBezTo>
                      <a:pt x="332" y="103"/>
                      <a:pt x="332" y="103"/>
                      <a:pt x="331" y="103"/>
                    </a:cubicBezTo>
                    <a:cubicBezTo>
                      <a:pt x="331" y="103"/>
                      <a:pt x="331" y="103"/>
                      <a:pt x="331" y="102"/>
                    </a:cubicBezTo>
                    <a:cubicBezTo>
                      <a:pt x="331" y="102"/>
                      <a:pt x="331" y="102"/>
                      <a:pt x="331" y="102"/>
                    </a:cubicBezTo>
                    <a:cubicBezTo>
                      <a:pt x="331" y="102"/>
                      <a:pt x="331" y="101"/>
                      <a:pt x="331" y="101"/>
                    </a:cubicBezTo>
                    <a:cubicBezTo>
                      <a:pt x="330" y="101"/>
                      <a:pt x="330" y="101"/>
                      <a:pt x="330" y="101"/>
                    </a:cubicBezTo>
                    <a:cubicBezTo>
                      <a:pt x="330" y="100"/>
                      <a:pt x="330" y="100"/>
                      <a:pt x="330" y="100"/>
                    </a:cubicBezTo>
                    <a:cubicBezTo>
                      <a:pt x="330" y="100"/>
                      <a:pt x="330" y="100"/>
                      <a:pt x="330" y="100"/>
                    </a:cubicBezTo>
                    <a:cubicBezTo>
                      <a:pt x="329" y="99"/>
                      <a:pt x="329" y="99"/>
                      <a:pt x="329" y="99"/>
                    </a:cubicBezTo>
                    <a:cubicBezTo>
                      <a:pt x="329" y="99"/>
                      <a:pt x="329" y="99"/>
                      <a:pt x="329" y="99"/>
                    </a:cubicBezTo>
                    <a:cubicBezTo>
                      <a:pt x="329" y="98"/>
                      <a:pt x="328" y="98"/>
                      <a:pt x="328" y="98"/>
                    </a:cubicBezTo>
                    <a:cubicBezTo>
                      <a:pt x="328" y="98"/>
                      <a:pt x="328" y="98"/>
                      <a:pt x="328" y="98"/>
                    </a:cubicBezTo>
                    <a:cubicBezTo>
                      <a:pt x="328" y="97"/>
                      <a:pt x="328" y="97"/>
                      <a:pt x="327" y="97"/>
                    </a:cubicBezTo>
                    <a:cubicBezTo>
                      <a:pt x="327" y="97"/>
                      <a:pt x="327" y="97"/>
                      <a:pt x="327" y="97"/>
                    </a:cubicBezTo>
                    <a:cubicBezTo>
                      <a:pt x="327" y="96"/>
                      <a:pt x="327" y="96"/>
                      <a:pt x="326" y="96"/>
                    </a:cubicBezTo>
                    <a:cubicBezTo>
                      <a:pt x="326" y="96"/>
                      <a:pt x="326" y="96"/>
                      <a:pt x="326" y="95"/>
                    </a:cubicBezTo>
                    <a:cubicBezTo>
                      <a:pt x="326" y="95"/>
                      <a:pt x="325" y="95"/>
                      <a:pt x="325" y="95"/>
                    </a:cubicBezTo>
                    <a:cubicBezTo>
                      <a:pt x="325" y="95"/>
                      <a:pt x="325" y="95"/>
                      <a:pt x="325" y="95"/>
                    </a:cubicBezTo>
                    <a:cubicBezTo>
                      <a:pt x="325" y="95"/>
                      <a:pt x="324" y="94"/>
                      <a:pt x="324" y="94"/>
                    </a:cubicBezTo>
                    <a:cubicBezTo>
                      <a:pt x="324" y="94"/>
                      <a:pt x="324" y="94"/>
                      <a:pt x="324" y="94"/>
                    </a:cubicBezTo>
                    <a:cubicBezTo>
                      <a:pt x="324" y="94"/>
                      <a:pt x="323" y="94"/>
                      <a:pt x="323" y="94"/>
                    </a:cubicBezTo>
                    <a:cubicBezTo>
                      <a:pt x="323" y="93"/>
                      <a:pt x="323" y="93"/>
                      <a:pt x="323" y="93"/>
                    </a:cubicBezTo>
                    <a:cubicBezTo>
                      <a:pt x="323" y="93"/>
                      <a:pt x="322" y="93"/>
                      <a:pt x="322" y="93"/>
                    </a:cubicBezTo>
                    <a:cubicBezTo>
                      <a:pt x="322" y="93"/>
                      <a:pt x="322" y="93"/>
                      <a:pt x="322" y="93"/>
                    </a:cubicBezTo>
                    <a:cubicBezTo>
                      <a:pt x="321" y="93"/>
                      <a:pt x="321" y="93"/>
                      <a:pt x="321" y="92"/>
                    </a:cubicBezTo>
                    <a:cubicBezTo>
                      <a:pt x="321" y="92"/>
                      <a:pt x="321" y="92"/>
                      <a:pt x="320" y="92"/>
                    </a:cubicBezTo>
                    <a:cubicBezTo>
                      <a:pt x="320" y="92"/>
                      <a:pt x="320" y="92"/>
                      <a:pt x="320" y="92"/>
                    </a:cubicBezTo>
                    <a:cubicBezTo>
                      <a:pt x="320" y="92"/>
                      <a:pt x="319" y="92"/>
                      <a:pt x="319" y="92"/>
                    </a:cubicBezTo>
                    <a:cubicBezTo>
                      <a:pt x="319" y="92"/>
                      <a:pt x="319" y="92"/>
                      <a:pt x="318" y="92"/>
                    </a:cubicBezTo>
                    <a:cubicBezTo>
                      <a:pt x="318" y="92"/>
                      <a:pt x="318" y="91"/>
                      <a:pt x="318" y="91"/>
                    </a:cubicBezTo>
                    <a:cubicBezTo>
                      <a:pt x="318" y="91"/>
                      <a:pt x="317" y="91"/>
                      <a:pt x="317" y="91"/>
                    </a:cubicBezTo>
                    <a:cubicBezTo>
                      <a:pt x="317" y="91"/>
                      <a:pt x="317" y="91"/>
                      <a:pt x="316" y="91"/>
                    </a:cubicBezTo>
                    <a:cubicBezTo>
                      <a:pt x="316" y="91"/>
                      <a:pt x="316" y="91"/>
                      <a:pt x="316" y="91"/>
                    </a:cubicBezTo>
                    <a:cubicBezTo>
                      <a:pt x="316" y="91"/>
                      <a:pt x="315" y="91"/>
                      <a:pt x="315" y="91"/>
                    </a:cubicBezTo>
                    <a:cubicBezTo>
                      <a:pt x="315" y="91"/>
                      <a:pt x="315" y="91"/>
                      <a:pt x="314" y="91"/>
                    </a:cubicBezTo>
                    <a:cubicBezTo>
                      <a:pt x="314" y="91"/>
                      <a:pt x="314" y="91"/>
                      <a:pt x="314" y="91"/>
                    </a:cubicBezTo>
                    <a:cubicBezTo>
                      <a:pt x="313" y="91"/>
                      <a:pt x="313" y="91"/>
                      <a:pt x="313" y="91"/>
                    </a:cubicBezTo>
                    <a:cubicBezTo>
                      <a:pt x="313" y="91"/>
                      <a:pt x="312" y="91"/>
                      <a:pt x="312" y="91"/>
                    </a:cubicBezTo>
                    <a:cubicBezTo>
                      <a:pt x="312" y="91"/>
                      <a:pt x="311" y="91"/>
                      <a:pt x="311" y="91"/>
                    </a:cubicBezTo>
                    <a:cubicBezTo>
                      <a:pt x="311" y="91"/>
                      <a:pt x="311" y="91"/>
                      <a:pt x="311" y="91"/>
                    </a:cubicBezTo>
                    <a:cubicBezTo>
                      <a:pt x="310" y="91"/>
                      <a:pt x="310" y="91"/>
                      <a:pt x="309" y="91"/>
                    </a:cubicBezTo>
                    <a:cubicBezTo>
                      <a:pt x="298" y="92"/>
                      <a:pt x="298" y="92"/>
                      <a:pt x="298" y="92"/>
                    </a:cubicBezTo>
                    <a:cubicBezTo>
                      <a:pt x="304" y="64"/>
                      <a:pt x="345" y="31"/>
                      <a:pt x="345" y="16"/>
                    </a:cubicBezTo>
                    <a:cubicBezTo>
                      <a:pt x="345" y="7"/>
                      <a:pt x="339" y="1"/>
                      <a:pt x="325" y="0"/>
                    </a:cubicBezTo>
                    <a:close/>
                    <a:moveTo>
                      <a:pt x="252" y="73"/>
                    </a:moveTo>
                    <a:cubicBezTo>
                      <a:pt x="251" y="74"/>
                      <a:pt x="250" y="75"/>
                      <a:pt x="249" y="75"/>
                    </a:cubicBezTo>
                    <a:cubicBezTo>
                      <a:pt x="220" y="80"/>
                      <a:pt x="220" y="80"/>
                      <a:pt x="220" y="80"/>
                    </a:cubicBezTo>
                    <a:cubicBezTo>
                      <a:pt x="220" y="80"/>
                      <a:pt x="220" y="80"/>
                      <a:pt x="219" y="80"/>
                    </a:cubicBezTo>
                    <a:cubicBezTo>
                      <a:pt x="217" y="80"/>
                      <a:pt x="215" y="79"/>
                      <a:pt x="215" y="77"/>
                    </a:cubicBezTo>
                    <a:cubicBezTo>
                      <a:pt x="210" y="63"/>
                      <a:pt x="210" y="63"/>
                      <a:pt x="210" y="63"/>
                    </a:cubicBezTo>
                    <a:cubicBezTo>
                      <a:pt x="209" y="60"/>
                      <a:pt x="210" y="58"/>
                      <a:pt x="212" y="57"/>
                    </a:cubicBezTo>
                    <a:cubicBezTo>
                      <a:pt x="212" y="57"/>
                      <a:pt x="213" y="57"/>
                      <a:pt x="213" y="57"/>
                    </a:cubicBezTo>
                    <a:cubicBezTo>
                      <a:pt x="213" y="57"/>
                      <a:pt x="213" y="57"/>
                      <a:pt x="213" y="57"/>
                    </a:cubicBezTo>
                    <a:cubicBezTo>
                      <a:pt x="213" y="57"/>
                      <a:pt x="213" y="57"/>
                      <a:pt x="214" y="57"/>
                    </a:cubicBezTo>
                    <a:cubicBezTo>
                      <a:pt x="214" y="57"/>
                      <a:pt x="214" y="57"/>
                      <a:pt x="214" y="57"/>
                    </a:cubicBezTo>
                    <a:cubicBezTo>
                      <a:pt x="214" y="57"/>
                      <a:pt x="214" y="57"/>
                      <a:pt x="214" y="57"/>
                    </a:cubicBezTo>
                    <a:cubicBezTo>
                      <a:pt x="214" y="57"/>
                      <a:pt x="214" y="57"/>
                      <a:pt x="214" y="57"/>
                    </a:cubicBezTo>
                    <a:cubicBezTo>
                      <a:pt x="214" y="57"/>
                      <a:pt x="214" y="57"/>
                      <a:pt x="214" y="57"/>
                    </a:cubicBezTo>
                    <a:cubicBezTo>
                      <a:pt x="215" y="57"/>
                      <a:pt x="215" y="57"/>
                      <a:pt x="215" y="57"/>
                    </a:cubicBezTo>
                    <a:cubicBezTo>
                      <a:pt x="215" y="57"/>
                      <a:pt x="215" y="57"/>
                      <a:pt x="215" y="57"/>
                    </a:cubicBezTo>
                    <a:cubicBezTo>
                      <a:pt x="215" y="57"/>
                      <a:pt x="215" y="57"/>
                      <a:pt x="216" y="57"/>
                    </a:cubicBezTo>
                    <a:cubicBezTo>
                      <a:pt x="216" y="57"/>
                      <a:pt x="216" y="57"/>
                      <a:pt x="216" y="57"/>
                    </a:cubicBezTo>
                    <a:cubicBezTo>
                      <a:pt x="216" y="57"/>
                      <a:pt x="216" y="58"/>
                      <a:pt x="216" y="58"/>
                    </a:cubicBezTo>
                    <a:cubicBezTo>
                      <a:pt x="216" y="58"/>
                      <a:pt x="216" y="58"/>
                      <a:pt x="216" y="58"/>
                    </a:cubicBezTo>
                    <a:cubicBezTo>
                      <a:pt x="217" y="58"/>
                      <a:pt x="217" y="58"/>
                      <a:pt x="217" y="58"/>
                    </a:cubicBezTo>
                    <a:cubicBezTo>
                      <a:pt x="217" y="58"/>
                      <a:pt x="217" y="58"/>
                      <a:pt x="217" y="58"/>
                    </a:cubicBezTo>
                    <a:cubicBezTo>
                      <a:pt x="217" y="58"/>
                      <a:pt x="217" y="58"/>
                      <a:pt x="217" y="59"/>
                    </a:cubicBezTo>
                    <a:cubicBezTo>
                      <a:pt x="217" y="59"/>
                      <a:pt x="217" y="59"/>
                      <a:pt x="217" y="59"/>
                    </a:cubicBezTo>
                    <a:cubicBezTo>
                      <a:pt x="218" y="59"/>
                      <a:pt x="218" y="59"/>
                      <a:pt x="218" y="59"/>
                    </a:cubicBezTo>
                    <a:cubicBezTo>
                      <a:pt x="218" y="59"/>
                      <a:pt x="218" y="59"/>
                      <a:pt x="218" y="59"/>
                    </a:cubicBezTo>
                    <a:cubicBezTo>
                      <a:pt x="218" y="60"/>
                      <a:pt x="218" y="60"/>
                      <a:pt x="218" y="60"/>
                    </a:cubicBezTo>
                    <a:cubicBezTo>
                      <a:pt x="222" y="70"/>
                      <a:pt x="222" y="70"/>
                      <a:pt x="222" y="70"/>
                    </a:cubicBezTo>
                    <a:cubicBezTo>
                      <a:pt x="242" y="66"/>
                      <a:pt x="242" y="66"/>
                      <a:pt x="242" y="66"/>
                    </a:cubicBezTo>
                    <a:cubicBezTo>
                      <a:pt x="238" y="55"/>
                      <a:pt x="238" y="55"/>
                      <a:pt x="238" y="55"/>
                    </a:cubicBezTo>
                    <a:cubicBezTo>
                      <a:pt x="238" y="55"/>
                      <a:pt x="238" y="55"/>
                      <a:pt x="238" y="55"/>
                    </a:cubicBezTo>
                    <a:cubicBezTo>
                      <a:pt x="238" y="53"/>
                      <a:pt x="239" y="50"/>
                      <a:pt x="242" y="49"/>
                    </a:cubicBezTo>
                    <a:cubicBezTo>
                      <a:pt x="242" y="49"/>
                      <a:pt x="242" y="49"/>
                      <a:pt x="242" y="49"/>
                    </a:cubicBezTo>
                    <a:cubicBezTo>
                      <a:pt x="242" y="49"/>
                      <a:pt x="243" y="49"/>
                      <a:pt x="243" y="49"/>
                    </a:cubicBezTo>
                    <a:cubicBezTo>
                      <a:pt x="243" y="49"/>
                      <a:pt x="243" y="49"/>
                      <a:pt x="243" y="49"/>
                    </a:cubicBezTo>
                    <a:cubicBezTo>
                      <a:pt x="243" y="49"/>
                      <a:pt x="243" y="49"/>
                      <a:pt x="243" y="49"/>
                    </a:cubicBezTo>
                    <a:cubicBezTo>
                      <a:pt x="243" y="49"/>
                      <a:pt x="243" y="49"/>
                      <a:pt x="243" y="49"/>
                    </a:cubicBezTo>
                    <a:cubicBezTo>
                      <a:pt x="243" y="49"/>
                      <a:pt x="244" y="49"/>
                      <a:pt x="244" y="49"/>
                    </a:cubicBezTo>
                    <a:cubicBezTo>
                      <a:pt x="244" y="49"/>
                      <a:pt x="244" y="49"/>
                      <a:pt x="244" y="49"/>
                    </a:cubicBezTo>
                    <a:cubicBezTo>
                      <a:pt x="244" y="49"/>
                      <a:pt x="245" y="49"/>
                      <a:pt x="245" y="49"/>
                    </a:cubicBezTo>
                    <a:cubicBezTo>
                      <a:pt x="245" y="49"/>
                      <a:pt x="245" y="49"/>
                      <a:pt x="245" y="49"/>
                    </a:cubicBezTo>
                    <a:cubicBezTo>
                      <a:pt x="245" y="49"/>
                      <a:pt x="245" y="49"/>
                      <a:pt x="245" y="50"/>
                    </a:cubicBezTo>
                    <a:cubicBezTo>
                      <a:pt x="245" y="50"/>
                      <a:pt x="246" y="50"/>
                      <a:pt x="246" y="50"/>
                    </a:cubicBezTo>
                    <a:cubicBezTo>
                      <a:pt x="246" y="50"/>
                      <a:pt x="246" y="50"/>
                      <a:pt x="246" y="50"/>
                    </a:cubicBezTo>
                    <a:cubicBezTo>
                      <a:pt x="246" y="50"/>
                      <a:pt x="246" y="50"/>
                      <a:pt x="246" y="50"/>
                    </a:cubicBezTo>
                    <a:cubicBezTo>
                      <a:pt x="246" y="50"/>
                      <a:pt x="247" y="50"/>
                      <a:pt x="247" y="51"/>
                    </a:cubicBezTo>
                    <a:cubicBezTo>
                      <a:pt x="247" y="51"/>
                      <a:pt x="247" y="51"/>
                      <a:pt x="247" y="51"/>
                    </a:cubicBezTo>
                    <a:cubicBezTo>
                      <a:pt x="247" y="51"/>
                      <a:pt x="247" y="51"/>
                      <a:pt x="247" y="51"/>
                    </a:cubicBezTo>
                    <a:cubicBezTo>
                      <a:pt x="247" y="51"/>
                      <a:pt x="247" y="51"/>
                      <a:pt x="247" y="51"/>
                    </a:cubicBezTo>
                    <a:cubicBezTo>
                      <a:pt x="247" y="51"/>
                      <a:pt x="248" y="52"/>
                      <a:pt x="248" y="52"/>
                    </a:cubicBezTo>
                    <a:cubicBezTo>
                      <a:pt x="248" y="52"/>
                      <a:pt x="248" y="52"/>
                      <a:pt x="248" y="52"/>
                    </a:cubicBezTo>
                    <a:cubicBezTo>
                      <a:pt x="248" y="52"/>
                      <a:pt x="248" y="52"/>
                      <a:pt x="248" y="53"/>
                    </a:cubicBezTo>
                    <a:cubicBezTo>
                      <a:pt x="253" y="69"/>
                      <a:pt x="253" y="69"/>
                      <a:pt x="253" y="69"/>
                    </a:cubicBezTo>
                    <a:cubicBezTo>
                      <a:pt x="253" y="70"/>
                      <a:pt x="253" y="71"/>
                      <a:pt x="252" y="73"/>
                    </a:cubicBez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grpSp>
        <p:grpSp>
          <p:nvGrpSpPr>
            <p:cNvPr id="646" name="Google Shape;646;g81d63e4700_0_0"/>
            <p:cNvGrpSpPr/>
            <p:nvPr/>
          </p:nvGrpSpPr>
          <p:grpSpPr>
            <a:xfrm flipH="1">
              <a:off x="11096886" y="2020152"/>
              <a:ext cx="818000" cy="830284"/>
              <a:chOff x="4070350" y="4191001"/>
              <a:chExt cx="1268413" cy="1287462"/>
            </a:xfrm>
          </p:grpSpPr>
          <p:sp>
            <p:nvSpPr>
              <p:cNvPr id="647" name="Google Shape;647;g81d63e4700_0_0"/>
              <p:cNvSpPr/>
              <p:nvPr/>
            </p:nvSpPr>
            <p:spPr>
              <a:xfrm>
                <a:off x="4070350" y="4191001"/>
                <a:ext cx="1116014" cy="1277937"/>
              </a:xfrm>
              <a:custGeom>
                <a:rect b="b" l="l" r="r" t="t"/>
                <a:pathLst>
                  <a:path extrusionOk="0" h="1086" w="948">
                    <a:moveTo>
                      <a:pt x="387" y="906"/>
                    </a:moveTo>
                    <a:cubicBezTo>
                      <a:pt x="182" y="906"/>
                      <a:pt x="182" y="906"/>
                      <a:pt x="182" y="906"/>
                    </a:cubicBezTo>
                    <a:cubicBezTo>
                      <a:pt x="182" y="203"/>
                      <a:pt x="182" y="121"/>
                      <a:pt x="182" y="112"/>
                    </a:cubicBezTo>
                    <a:cubicBezTo>
                      <a:pt x="784" y="112"/>
                      <a:pt x="784" y="112"/>
                      <a:pt x="784" y="112"/>
                    </a:cubicBezTo>
                    <a:cubicBezTo>
                      <a:pt x="784" y="151"/>
                      <a:pt x="784" y="151"/>
                      <a:pt x="784" y="151"/>
                    </a:cubicBezTo>
                    <a:cubicBezTo>
                      <a:pt x="709" y="151"/>
                      <a:pt x="709" y="151"/>
                      <a:pt x="709" y="151"/>
                    </a:cubicBezTo>
                    <a:cubicBezTo>
                      <a:pt x="709" y="240"/>
                      <a:pt x="709" y="240"/>
                      <a:pt x="709" y="240"/>
                    </a:cubicBezTo>
                    <a:cubicBezTo>
                      <a:pt x="709" y="341"/>
                      <a:pt x="709" y="341"/>
                      <a:pt x="709" y="341"/>
                    </a:cubicBezTo>
                    <a:cubicBezTo>
                      <a:pt x="709" y="341"/>
                      <a:pt x="740" y="353"/>
                      <a:pt x="755" y="377"/>
                    </a:cubicBezTo>
                    <a:cubicBezTo>
                      <a:pt x="755" y="377"/>
                      <a:pt x="767" y="408"/>
                      <a:pt x="755" y="422"/>
                    </a:cubicBezTo>
                    <a:cubicBezTo>
                      <a:pt x="741" y="437"/>
                      <a:pt x="716" y="465"/>
                      <a:pt x="761" y="489"/>
                    </a:cubicBezTo>
                    <a:cubicBezTo>
                      <a:pt x="768" y="492"/>
                      <a:pt x="774" y="495"/>
                      <a:pt x="780" y="496"/>
                    </a:cubicBezTo>
                    <a:cubicBezTo>
                      <a:pt x="701" y="577"/>
                      <a:pt x="701" y="577"/>
                      <a:pt x="701" y="577"/>
                    </a:cubicBezTo>
                    <a:cubicBezTo>
                      <a:pt x="683" y="577"/>
                      <a:pt x="665" y="577"/>
                      <a:pt x="648" y="577"/>
                    </a:cubicBezTo>
                    <a:cubicBezTo>
                      <a:pt x="633" y="577"/>
                      <a:pt x="629" y="581"/>
                      <a:pt x="629" y="595"/>
                    </a:cubicBezTo>
                    <a:cubicBezTo>
                      <a:pt x="629" y="647"/>
                      <a:pt x="629" y="699"/>
                      <a:pt x="629" y="749"/>
                    </a:cubicBezTo>
                    <a:cubicBezTo>
                      <a:pt x="629" y="764"/>
                      <a:pt x="633" y="768"/>
                      <a:pt x="648" y="768"/>
                    </a:cubicBezTo>
                    <a:cubicBezTo>
                      <a:pt x="742" y="768"/>
                      <a:pt x="835" y="768"/>
                      <a:pt x="929" y="768"/>
                    </a:cubicBezTo>
                    <a:cubicBezTo>
                      <a:pt x="944" y="768"/>
                      <a:pt x="948" y="764"/>
                      <a:pt x="948" y="751"/>
                    </a:cubicBezTo>
                    <a:cubicBezTo>
                      <a:pt x="948" y="699"/>
                      <a:pt x="948" y="647"/>
                      <a:pt x="948" y="595"/>
                    </a:cubicBezTo>
                    <a:cubicBezTo>
                      <a:pt x="948" y="581"/>
                      <a:pt x="946" y="577"/>
                      <a:pt x="931" y="577"/>
                    </a:cubicBezTo>
                    <a:cubicBezTo>
                      <a:pt x="923" y="577"/>
                      <a:pt x="916" y="577"/>
                      <a:pt x="909" y="577"/>
                    </a:cubicBezTo>
                    <a:cubicBezTo>
                      <a:pt x="816" y="493"/>
                      <a:pt x="816" y="493"/>
                      <a:pt x="816" y="493"/>
                    </a:cubicBezTo>
                    <a:cubicBezTo>
                      <a:pt x="832" y="485"/>
                      <a:pt x="843" y="467"/>
                      <a:pt x="843" y="444"/>
                    </a:cubicBezTo>
                    <a:cubicBezTo>
                      <a:pt x="843" y="444"/>
                      <a:pt x="836" y="441"/>
                      <a:pt x="829" y="458"/>
                    </a:cubicBezTo>
                    <a:cubicBezTo>
                      <a:pt x="827" y="466"/>
                      <a:pt x="813" y="474"/>
                      <a:pt x="799" y="477"/>
                    </a:cubicBezTo>
                    <a:cubicBezTo>
                      <a:pt x="799" y="477"/>
                      <a:pt x="799" y="477"/>
                      <a:pt x="799" y="477"/>
                    </a:cubicBezTo>
                    <a:cubicBezTo>
                      <a:pt x="799" y="477"/>
                      <a:pt x="799" y="477"/>
                      <a:pt x="799" y="477"/>
                    </a:cubicBezTo>
                    <a:cubicBezTo>
                      <a:pt x="783" y="480"/>
                      <a:pt x="766" y="477"/>
                      <a:pt x="763" y="458"/>
                    </a:cubicBezTo>
                    <a:cubicBezTo>
                      <a:pt x="755" y="422"/>
                      <a:pt x="831" y="403"/>
                      <a:pt x="834" y="377"/>
                    </a:cubicBezTo>
                    <a:cubicBezTo>
                      <a:pt x="837" y="350"/>
                      <a:pt x="843" y="324"/>
                      <a:pt x="843" y="324"/>
                    </a:cubicBezTo>
                    <a:cubicBezTo>
                      <a:pt x="864" y="324"/>
                      <a:pt x="864" y="324"/>
                      <a:pt x="864" y="324"/>
                    </a:cubicBezTo>
                    <a:cubicBezTo>
                      <a:pt x="864" y="251"/>
                      <a:pt x="864" y="251"/>
                      <a:pt x="864" y="251"/>
                    </a:cubicBezTo>
                    <a:cubicBezTo>
                      <a:pt x="842" y="251"/>
                      <a:pt x="832" y="251"/>
                      <a:pt x="827" y="251"/>
                    </a:cubicBezTo>
                    <a:cubicBezTo>
                      <a:pt x="827" y="240"/>
                      <a:pt x="827" y="240"/>
                      <a:pt x="827" y="240"/>
                    </a:cubicBezTo>
                    <a:cubicBezTo>
                      <a:pt x="868" y="240"/>
                      <a:pt x="868" y="240"/>
                      <a:pt x="868" y="240"/>
                    </a:cubicBezTo>
                    <a:cubicBezTo>
                      <a:pt x="868" y="151"/>
                      <a:pt x="868" y="151"/>
                      <a:pt x="868" y="151"/>
                    </a:cubicBezTo>
                    <a:cubicBezTo>
                      <a:pt x="843" y="151"/>
                      <a:pt x="823" y="151"/>
                      <a:pt x="805" y="151"/>
                    </a:cubicBezTo>
                    <a:cubicBezTo>
                      <a:pt x="805" y="112"/>
                      <a:pt x="805" y="112"/>
                      <a:pt x="805" y="112"/>
                    </a:cubicBezTo>
                    <a:cubicBezTo>
                      <a:pt x="805" y="49"/>
                      <a:pt x="805" y="49"/>
                      <a:pt x="805" y="49"/>
                    </a:cubicBezTo>
                    <a:cubicBezTo>
                      <a:pt x="805" y="40"/>
                      <a:pt x="805" y="40"/>
                      <a:pt x="805" y="40"/>
                    </a:cubicBezTo>
                    <a:cubicBezTo>
                      <a:pt x="182" y="40"/>
                      <a:pt x="182" y="40"/>
                      <a:pt x="182" y="40"/>
                    </a:cubicBezTo>
                    <a:cubicBezTo>
                      <a:pt x="182" y="0"/>
                      <a:pt x="182" y="0"/>
                      <a:pt x="182" y="0"/>
                    </a:cubicBezTo>
                    <a:cubicBezTo>
                      <a:pt x="77" y="0"/>
                      <a:pt x="77" y="0"/>
                      <a:pt x="77" y="0"/>
                    </a:cubicBezTo>
                    <a:cubicBezTo>
                      <a:pt x="77" y="906"/>
                      <a:pt x="77" y="906"/>
                      <a:pt x="77" y="906"/>
                    </a:cubicBezTo>
                    <a:cubicBezTo>
                      <a:pt x="16" y="906"/>
                      <a:pt x="16" y="906"/>
                      <a:pt x="16" y="906"/>
                    </a:cubicBezTo>
                    <a:cubicBezTo>
                      <a:pt x="7" y="906"/>
                      <a:pt x="0" y="913"/>
                      <a:pt x="0" y="922"/>
                    </a:cubicBezTo>
                    <a:cubicBezTo>
                      <a:pt x="0" y="1070"/>
                      <a:pt x="0" y="1070"/>
                      <a:pt x="0" y="1070"/>
                    </a:cubicBezTo>
                    <a:cubicBezTo>
                      <a:pt x="0" y="1079"/>
                      <a:pt x="7" y="1086"/>
                      <a:pt x="16" y="1086"/>
                    </a:cubicBezTo>
                    <a:cubicBezTo>
                      <a:pt x="387" y="1086"/>
                      <a:pt x="387" y="1086"/>
                      <a:pt x="387" y="1086"/>
                    </a:cubicBezTo>
                    <a:cubicBezTo>
                      <a:pt x="395" y="1086"/>
                      <a:pt x="402" y="1079"/>
                      <a:pt x="402" y="1070"/>
                    </a:cubicBezTo>
                    <a:cubicBezTo>
                      <a:pt x="402" y="922"/>
                      <a:pt x="402" y="922"/>
                      <a:pt x="402" y="922"/>
                    </a:cubicBezTo>
                    <a:cubicBezTo>
                      <a:pt x="402" y="913"/>
                      <a:pt x="395" y="906"/>
                      <a:pt x="387" y="906"/>
                    </a:cubicBezTo>
                    <a:close/>
                    <a:moveTo>
                      <a:pt x="758" y="356"/>
                    </a:moveTo>
                    <a:cubicBezTo>
                      <a:pt x="758" y="356"/>
                      <a:pt x="758" y="356"/>
                      <a:pt x="758" y="356"/>
                    </a:cubicBezTo>
                    <a:cubicBezTo>
                      <a:pt x="760" y="356"/>
                      <a:pt x="760" y="356"/>
                      <a:pt x="760" y="356"/>
                    </a:cubicBezTo>
                    <a:cubicBezTo>
                      <a:pt x="758" y="356"/>
                      <a:pt x="758" y="356"/>
                      <a:pt x="758" y="356"/>
                    </a:cubicBezTo>
                    <a:close/>
                    <a:moveTo>
                      <a:pt x="677" y="733"/>
                    </a:moveTo>
                    <a:cubicBezTo>
                      <a:pt x="677" y="743"/>
                      <a:pt x="671" y="747"/>
                      <a:pt x="660" y="747"/>
                    </a:cubicBezTo>
                    <a:cubicBezTo>
                      <a:pt x="652" y="747"/>
                      <a:pt x="646" y="743"/>
                      <a:pt x="646" y="733"/>
                    </a:cubicBezTo>
                    <a:cubicBezTo>
                      <a:pt x="646" y="691"/>
                      <a:pt x="646" y="649"/>
                      <a:pt x="646" y="608"/>
                    </a:cubicBezTo>
                    <a:cubicBezTo>
                      <a:pt x="646" y="597"/>
                      <a:pt x="652" y="593"/>
                      <a:pt x="660" y="593"/>
                    </a:cubicBezTo>
                    <a:cubicBezTo>
                      <a:pt x="671" y="593"/>
                      <a:pt x="677" y="597"/>
                      <a:pt x="677" y="608"/>
                    </a:cubicBezTo>
                    <a:cubicBezTo>
                      <a:pt x="675" y="629"/>
                      <a:pt x="675" y="649"/>
                      <a:pt x="675" y="670"/>
                    </a:cubicBezTo>
                    <a:cubicBezTo>
                      <a:pt x="675" y="691"/>
                      <a:pt x="675" y="712"/>
                      <a:pt x="677" y="733"/>
                    </a:cubicBezTo>
                    <a:close/>
                    <a:moveTo>
                      <a:pt x="727" y="670"/>
                    </a:moveTo>
                    <a:cubicBezTo>
                      <a:pt x="727" y="691"/>
                      <a:pt x="727" y="712"/>
                      <a:pt x="727" y="731"/>
                    </a:cubicBezTo>
                    <a:cubicBezTo>
                      <a:pt x="727" y="741"/>
                      <a:pt x="723" y="747"/>
                      <a:pt x="712" y="747"/>
                    </a:cubicBezTo>
                    <a:cubicBezTo>
                      <a:pt x="702" y="747"/>
                      <a:pt x="698" y="743"/>
                      <a:pt x="698" y="733"/>
                    </a:cubicBezTo>
                    <a:cubicBezTo>
                      <a:pt x="698" y="691"/>
                      <a:pt x="698" y="649"/>
                      <a:pt x="698" y="608"/>
                    </a:cubicBezTo>
                    <a:cubicBezTo>
                      <a:pt x="698" y="597"/>
                      <a:pt x="702" y="593"/>
                      <a:pt x="712" y="593"/>
                    </a:cubicBezTo>
                    <a:cubicBezTo>
                      <a:pt x="723" y="593"/>
                      <a:pt x="727" y="597"/>
                      <a:pt x="727" y="608"/>
                    </a:cubicBezTo>
                    <a:cubicBezTo>
                      <a:pt x="727" y="629"/>
                      <a:pt x="727" y="649"/>
                      <a:pt x="727" y="670"/>
                    </a:cubicBezTo>
                    <a:close/>
                    <a:moveTo>
                      <a:pt x="779" y="733"/>
                    </a:moveTo>
                    <a:cubicBezTo>
                      <a:pt x="779" y="743"/>
                      <a:pt x="775" y="747"/>
                      <a:pt x="762" y="747"/>
                    </a:cubicBezTo>
                    <a:cubicBezTo>
                      <a:pt x="750" y="747"/>
                      <a:pt x="748" y="739"/>
                      <a:pt x="748" y="731"/>
                    </a:cubicBezTo>
                    <a:cubicBezTo>
                      <a:pt x="748" y="710"/>
                      <a:pt x="748" y="689"/>
                      <a:pt x="748" y="670"/>
                    </a:cubicBezTo>
                    <a:cubicBezTo>
                      <a:pt x="748" y="649"/>
                      <a:pt x="748" y="629"/>
                      <a:pt x="748" y="608"/>
                    </a:cubicBezTo>
                    <a:cubicBezTo>
                      <a:pt x="748" y="597"/>
                      <a:pt x="752" y="593"/>
                      <a:pt x="762" y="593"/>
                    </a:cubicBezTo>
                    <a:cubicBezTo>
                      <a:pt x="773" y="591"/>
                      <a:pt x="779" y="597"/>
                      <a:pt x="779" y="608"/>
                    </a:cubicBezTo>
                    <a:cubicBezTo>
                      <a:pt x="779" y="649"/>
                      <a:pt x="779" y="691"/>
                      <a:pt x="779" y="733"/>
                    </a:cubicBezTo>
                    <a:close/>
                    <a:moveTo>
                      <a:pt x="829" y="670"/>
                    </a:moveTo>
                    <a:cubicBezTo>
                      <a:pt x="829" y="689"/>
                      <a:pt x="829" y="710"/>
                      <a:pt x="829" y="731"/>
                    </a:cubicBezTo>
                    <a:cubicBezTo>
                      <a:pt x="829" y="741"/>
                      <a:pt x="827" y="747"/>
                      <a:pt x="814" y="747"/>
                    </a:cubicBezTo>
                    <a:cubicBezTo>
                      <a:pt x="804" y="745"/>
                      <a:pt x="800" y="743"/>
                      <a:pt x="800" y="731"/>
                    </a:cubicBezTo>
                    <a:cubicBezTo>
                      <a:pt x="798" y="691"/>
                      <a:pt x="798" y="649"/>
                      <a:pt x="800" y="608"/>
                    </a:cubicBezTo>
                    <a:cubicBezTo>
                      <a:pt x="800" y="597"/>
                      <a:pt x="804" y="591"/>
                      <a:pt x="814" y="593"/>
                    </a:cubicBezTo>
                    <a:cubicBezTo>
                      <a:pt x="825" y="593"/>
                      <a:pt x="829" y="597"/>
                      <a:pt x="829" y="610"/>
                    </a:cubicBezTo>
                    <a:cubicBezTo>
                      <a:pt x="829" y="631"/>
                      <a:pt x="829" y="649"/>
                      <a:pt x="829" y="670"/>
                    </a:cubicBezTo>
                    <a:close/>
                    <a:moveTo>
                      <a:pt x="881" y="733"/>
                    </a:moveTo>
                    <a:cubicBezTo>
                      <a:pt x="881" y="743"/>
                      <a:pt x="875" y="747"/>
                      <a:pt x="864" y="747"/>
                    </a:cubicBezTo>
                    <a:cubicBezTo>
                      <a:pt x="856" y="747"/>
                      <a:pt x="850" y="743"/>
                      <a:pt x="850" y="733"/>
                    </a:cubicBezTo>
                    <a:cubicBezTo>
                      <a:pt x="852" y="712"/>
                      <a:pt x="850" y="691"/>
                      <a:pt x="850" y="670"/>
                    </a:cubicBezTo>
                    <a:cubicBezTo>
                      <a:pt x="850" y="649"/>
                      <a:pt x="852" y="629"/>
                      <a:pt x="850" y="608"/>
                    </a:cubicBezTo>
                    <a:cubicBezTo>
                      <a:pt x="850" y="597"/>
                      <a:pt x="856" y="593"/>
                      <a:pt x="864" y="593"/>
                    </a:cubicBezTo>
                    <a:cubicBezTo>
                      <a:pt x="875" y="593"/>
                      <a:pt x="881" y="597"/>
                      <a:pt x="881" y="606"/>
                    </a:cubicBezTo>
                    <a:cubicBezTo>
                      <a:pt x="881" y="649"/>
                      <a:pt x="881" y="691"/>
                      <a:pt x="881" y="733"/>
                    </a:cubicBezTo>
                    <a:close/>
                    <a:moveTo>
                      <a:pt x="902" y="670"/>
                    </a:moveTo>
                    <a:cubicBezTo>
                      <a:pt x="902" y="649"/>
                      <a:pt x="902" y="629"/>
                      <a:pt x="902" y="608"/>
                    </a:cubicBezTo>
                    <a:cubicBezTo>
                      <a:pt x="902" y="597"/>
                      <a:pt x="906" y="593"/>
                      <a:pt x="916" y="593"/>
                    </a:cubicBezTo>
                    <a:cubicBezTo>
                      <a:pt x="927" y="591"/>
                      <a:pt x="931" y="597"/>
                      <a:pt x="931" y="608"/>
                    </a:cubicBezTo>
                    <a:cubicBezTo>
                      <a:pt x="931" y="649"/>
                      <a:pt x="931" y="691"/>
                      <a:pt x="931" y="733"/>
                    </a:cubicBezTo>
                    <a:cubicBezTo>
                      <a:pt x="931" y="743"/>
                      <a:pt x="927" y="745"/>
                      <a:pt x="916" y="747"/>
                    </a:cubicBezTo>
                    <a:cubicBezTo>
                      <a:pt x="906" y="747"/>
                      <a:pt x="902" y="741"/>
                      <a:pt x="902" y="731"/>
                    </a:cubicBezTo>
                    <a:cubicBezTo>
                      <a:pt x="902" y="712"/>
                      <a:pt x="902" y="691"/>
                      <a:pt x="902" y="670"/>
                    </a:cubicBezTo>
                    <a:close/>
                    <a:moveTo>
                      <a:pt x="791" y="498"/>
                    </a:moveTo>
                    <a:cubicBezTo>
                      <a:pt x="797" y="498"/>
                      <a:pt x="802" y="498"/>
                      <a:pt x="807" y="496"/>
                    </a:cubicBezTo>
                    <a:cubicBezTo>
                      <a:pt x="895" y="577"/>
                      <a:pt x="895" y="577"/>
                      <a:pt x="895" y="577"/>
                    </a:cubicBezTo>
                    <a:cubicBezTo>
                      <a:pt x="860" y="577"/>
                      <a:pt x="825" y="577"/>
                      <a:pt x="789" y="577"/>
                    </a:cubicBezTo>
                    <a:cubicBezTo>
                      <a:pt x="764" y="577"/>
                      <a:pt x="739" y="577"/>
                      <a:pt x="714" y="577"/>
                    </a:cubicBezTo>
                    <a:lnTo>
                      <a:pt x="791" y="498"/>
                    </a:ln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sp>
            <p:nvSpPr>
              <p:cNvPr id="648" name="Google Shape;648;g81d63e4700_0_0"/>
              <p:cNvSpPr/>
              <p:nvPr/>
            </p:nvSpPr>
            <p:spPr>
              <a:xfrm>
                <a:off x="4629150" y="5341938"/>
                <a:ext cx="709613" cy="136525"/>
              </a:xfrm>
              <a:custGeom>
                <a:rect b="b" l="l" r="r" t="t"/>
                <a:pathLst>
                  <a:path extrusionOk="0" h="116" w="603">
                    <a:moveTo>
                      <a:pt x="459" y="0"/>
                    </a:moveTo>
                    <a:cubicBezTo>
                      <a:pt x="389" y="38"/>
                      <a:pt x="323" y="0"/>
                      <a:pt x="323" y="0"/>
                    </a:cubicBezTo>
                    <a:cubicBezTo>
                      <a:pt x="245" y="43"/>
                      <a:pt x="200" y="33"/>
                      <a:pt x="139" y="0"/>
                    </a:cubicBezTo>
                    <a:cubicBezTo>
                      <a:pt x="80" y="40"/>
                      <a:pt x="0" y="0"/>
                      <a:pt x="0" y="0"/>
                    </a:cubicBezTo>
                    <a:cubicBezTo>
                      <a:pt x="47" y="87"/>
                      <a:pt x="139" y="12"/>
                      <a:pt x="139" y="12"/>
                    </a:cubicBezTo>
                    <a:cubicBezTo>
                      <a:pt x="233" y="116"/>
                      <a:pt x="325" y="14"/>
                      <a:pt x="325" y="14"/>
                    </a:cubicBezTo>
                    <a:cubicBezTo>
                      <a:pt x="385" y="65"/>
                      <a:pt x="413" y="56"/>
                      <a:pt x="450" y="18"/>
                    </a:cubicBezTo>
                    <a:cubicBezTo>
                      <a:pt x="450" y="18"/>
                      <a:pt x="450" y="18"/>
                      <a:pt x="450" y="18"/>
                    </a:cubicBezTo>
                    <a:cubicBezTo>
                      <a:pt x="459" y="9"/>
                      <a:pt x="459" y="9"/>
                      <a:pt x="459" y="9"/>
                    </a:cubicBezTo>
                    <a:cubicBezTo>
                      <a:pt x="477" y="31"/>
                      <a:pt x="477" y="31"/>
                      <a:pt x="477" y="31"/>
                    </a:cubicBezTo>
                    <a:cubicBezTo>
                      <a:pt x="481" y="35"/>
                      <a:pt x="481" y="35"/>
                      <a:pt x="481" y="35"/>
                    </a:cubicBezTo>
                    <a:cubicBezTo>
                      <a:pt x="543" y="92"/>
                      <a:pt x="600" y="4"/>
                      <a:pt x="600" y="4"/>
                    </a:cubicBezTo>
                    <a:cubicBezTo>
                      <a:pt x="603" y="0"/>
                      <a:pt x="603" y="0"/>
                      <a:pt x="603" y="0"/>
                    </a:cubicBezTo>
                    <a:cubicBezTo>
                      <a:pt x="542" y="48"/>
                      <a:pt x="507" y="37"/>
                      <a:pt x="459" y="0"/>
                    </a:cubicBezTo>
                    <a:close/>
                  </a:path>
                </a:pathLst>
              </a:custGeom>
              <a:solidFill>
                <a:srgbClr val="69B8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Verdana"/>
                  <a:ea typeface="Verdana"/>
                  <a:cs typeface="Verdana"/>
                  <a:sym typeface="Verdana"/>
                </a:endParaRPr>
              </a:p>
            </p:txBody>
          </p:sp>
        </p:grpSp>
        <p:cxnSp>
          <p:nvCxnSpPr>
            <p:cNvPr id="649" name="Google Shape;649;g81d63e4700_0_0"/>
            <p:cNvCxnSpPr/>
            <p:nvPr/>
          </p:nvCxnSpPr>
          <p:spPr>
            <a:xfrm>
              <a:off x="11159613" y="1871582"/>
              <a:ext cx="0" cy="168300"/>
            </a:xfrm>
            <a:prstGeom prst="straightConnector1">
              <a:avLst/>
            </a:prstGeom>
            <a:noFill/>
            <a:ln cap="flat" cmpd="sng" w="19050">
              <a:solidFill>
                <a:schemeClr val="accent3"/>
              </a:solidFill>
              <a:prstDash val="solid"/>
              <a:miter lim="800000"/>
              <a:headEnd len="sm" w="sm" type="none"/>
              <a:tailEnd len="sm" w="sm" type="none"/>
            </a:ln>
          </p:spPr>
        </p:cxnSp>
        <p:cxnSp>
          <p:nvCxnSpPr>
            <p:cNvPr id="650" name="Google Shape;650;g81d63e4700_0_0"/>
            <p:cNvCxnSpPr/>
            <p:nvPr/>
          </p:nvCxnSpPr>
          <p:spPr>
            <a:xfrm>
              <a:off x="3314284" y="5726784"/>
              <a:ext cx="0" cy="168300"/>
            </a:xfrm>
            <a:prstGeom prst="straightConnector1">
              <a:avLst/>
            </a:prstGeom>
            <a:noFill/>
            <a:ln cap="flat" cmpd="sng" w="19050">
              <a:solidFill>
                <a:schemeClr val="accent3"/>
              </a:solidFill>
              <a:prstDash val="solid"/>
              <a:miter lim="800000"/>
              <a:headEnd len="sm" w="sm" type="none"/>
              <a:tailEnd len="sm" w="sm" type="none"/>
            </a:ln>
          </p:spPr>
        </p:cxnSp>
        <p:cxnSp>
          <p:nvCxnSpPr>
            <p:cNvPr id="651" name="Google Shape;651;g81d63e4700_0_0"/>
            <p:cNvCxnSpPr/>
            <p:nvPr/>
          </p:nvCxnSpPr>
          <p:spPr>
            <a:xfrm>
              <a:off x="5884648" y="4147835"/>
              <a:ext cx="0" cy="168300"/>
            </a:xfrm>
            <a:prstGeom prst="straightConnector1">
              <a:avLst/>
            </a:prstGeom>
            <a:noFill/>
            <a:ln cap="flat" cmpd="sng" w="19050">
              <a:solidFill>
                <a:schemeClr val="accent3"/>
              </a:solidFill>
              <a:prstDash val="solid"/>
              <a:miter lim="800000"/>
              <a:headEnd len="sm" w="sm" type="none"/>
              <a:tailEnd len="sm" w="sm" type="none"/>
            </a:ln>
          </p:spPr>
        </p:cxnSp>
        <p:cxnSp>
          <p:nvCxnSpPr>
            <p:cNvPr id="652" name="Google Shape;652;g81d63e4700_0_0"/>
            <p:cNvCxnSpPr/>
            <p:nvPr/>
          </p:nvCxnSpPr>
          <p:spPr>
            <a:xfrm>
              <a:off x="8117342" y="5288566"/>
              <a:ext cx="0" cy="168300"/>
            </a:xfrm>
            <a:prstGeom prst="straightConnector1">
              <a:avLst/>
            </a:prstGeom>
            <a:noFill/>
            <a:ln cap="flat" cmpd="sng" w="19050">
              <a:solidFill>
                <a:schemeClr val="accent3"/>
              </a:solidFill>
              <a:prstDash val="solid"/>
              <a:miter lim="800000"/>
              <a:headEnd len="sm" w="sm" type="none"/>
              <a:tailEnd len="sm" w="sm" type="none"/>
            </a:ln>
          </p:spPr>
        </p:cxnSp>
        <p:cxnSp>
          <p:nvCxnSpPr>
            <p:cNvPr id="653" name="Google Shape;653;g81d63e4700_0_0"/>
            <p:cNvCxnSpPr/>
            <p:nvPr/>
          </p:nvCxnSpPr>
          <p:spPr>
            <a:xfrm>
              <a:off x="10114844" y="3344919"/>
              <a:ext cx="0" cy="168300"/>
            </a:xfrm>
            <a:prstGeom prst="straightConnector1">
              <a:avLst/>
            </a:prstGeom>
            <a:noFill/>
            <a:ln cap="flat" cmpd="sng" w="19050">
              <a:solidFill>
                <a:schemeClr val="accent3"/>
              </a:solidFill>
              <a:prstDash val="solid"/>
              <a:miter lim="800000"/>
              <a:headEnd len="sm" w="sm" type="none"/>
              <a:tailEnd len="sm" w="sm" type="none"/>
            </a:ln>
          </p:spPr>
        </p:cxnSp>
        <p:cxnSp>
          <p:nvCxnSpPr>
            <p:cNvPr id="654" name="Google Shape;654;g81d63e4700_0_0"/>
            <p:cNvCxnSpPr/>
            <p:nvPr/>
          </p:nvCxnSpPr>
          <p:spPr>
            <a:xfrm>
              <a:off x="983246" y="4187165"/>
              <a:ext cx="0" cy="168300"/>
            </a:xfrm>
            <a:prstGeom prst="straightConnector1">
              <a:avLst/>
            </a:prstGeom>
            <a:noFill/>
            <a:ln cap="flat" cmpd="sng" w="19050">
              <a:solidFill>
                <a:schemeClr val="accent3"/>
              </a:solidFill>
              <a:prstDash val="solid"/>
              <a:miter lim="800000"/>
              <a:headEnd len="sm" w="sm" type="none"/>
              <a:tailEnd len="sm" w="sm" type="none"/>
            </a:ln>
          </p:spPr>
        </p:cxnSp>
        <p:pic>
          <p:nvPicPr>
            <p:cNvPr id="655" name="Google Shape;655;g81d63e4700_0_0"/>
            <p:cNvPicPr preferRelativeResize="0"/>
            <p:nvPr/>
          </p:nvPicPr>
          <p:blipFill rotWithShape="1">
            <a:blip r:embed="rId5">
              <a:alphaModFix/>
            </a:blip>
            <a:srcRect b="0" l="0" r="0" t="0"/>
            <a:stretch/>
          </p:blipFill>
          <p:spPr>
            <a:xfrm>
              <a:off x="3166839" y="4881481"/>
              <a:ext cx="294890" cy="684421"/>
            </a:xfrm>
            <a:prstGeom prst="rect">
              <a:avLst/>
            </a:prstGeom>
            <a:solidFill>
              <a:schemeClr val="accent2"/>
            </a:solidFill>
            <a:ln>
              <a:noFill/>
            </a:ln>
          </p:spPr>
        </p:pic>
        <p:pic>
          <p:nvPicPr>
            <p:cNvPr id="656" name="Google Shape;656;g81d63e4700_0_0"/>
            <p:cNvPicPr preferRelativeResize="0"/>
            <p:nvPr/>
          </p:nvPicPr>
          <p:blipFill rotWithShape="1">
            <a:blip r:embed="rId5">
              <a:alphaModFix/>
            </a:blip>
            <a:srcRect b="0" l="0" r="0" t="0"/>
            <a:stretch/>
          </p:blipFill>
          <p:spPr>
            <a:xfrm>
              <a:off x="9967399" y="2499616"/>
              <a:ext cx="294890" cy="684421"/>
            </a:xfrm>
            <a:prstGeom prst="rect">
              <a:avLst/>
            </a:prstGeom>
            <a:solidFill>
              <a:schemeClr val="accent2"/>
            </a:solidFill>
            <a:ln>
              <a:noFill/>
            </a:ln>
          </p:spPr>
        </p:pic>
        <p:pic>
          <p:nvPicPr>
            <p:cNvPr id="657" name="Google Shape;657;g81d63e4700_0_0"/>
            <p:cNvPicPr preferRelativeResize="0"/>
            <p:nvPr/>
          </p:nvPicPr>
          <p:blipFill rotWithShape="1">
            <a:blip r:embed="rId5">
              <a:alphaModFix/>
            </a:blip>
            <a:srcRect b="0" l="0" r="0" t="0"/>
            <a:stretch/>
          </p:blipFill>
          <p:spPr>
            <a:xfrm>
              <a:off x="7969897" y="4520065"/>
              <a:ext cx="294890" cy="684421"/>
            </a:xfrm>
            <a:prstGeom prst="rect">
              <a:avLst/>
            </a:prstGeom>
            <a:solidFill>
              <a:schemeClr val="accent2"/>
            </a:solidFill>
            <a:ln>
              <a:noFill/>
            </a:ln>
          </p:spPr>
        </p:pic>
        <p:pic>
          <p:nvPicPr>
            <p:cNvPr id="658" name="Google Shape;658;g81d63e4700_0_0"/>
            <p:cNvPicPr preferRelativeResize="0"/>
            <p:nvPr/>
          </p:nvPicPr>
          <p:blipFill rotWithShape="1">
            <a:blip r:embed="rId5">
              <a:alphaModFix/>
            </a:blip>
            <a:srcRect b="0" l="0" r="0" t="0"/>
            <a:stretch/>
          </p:blipFill>
          <p:spPr>
            <a:xfrm>
              <a:off x="5737203" y="3411598"/>
              <a:ext cx="294890" cy="684421"/>
            </a:xfrm>
            <a:prstGeom prst="rect">
              <a:avLst/>
            </a:prstGeom>
            <a:solidFill>
              <a:schemeClr val="accent2"/>
            </a:solid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g88adb98fa6_1_1"/>
          <p:cNvSpPr txBox="1"/>
          <p:nvPr>
            <p:ph type="ctrTitle"/>
          </p:nvPr>
        </p:nvSpPr>
        <p:spPr>
          <a:xfrm>
            <a:off x="445324" y="2442325"/>
            <a:ext cx="8473800" cy="3380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4000"/>
              <a:buFont typeface="Arial"/>
              <a:buNone/>
            </a:pPr>
            <a:r>
              <a:rPr b="1" lang="en-GB"/>
              <a:t>Building a Unified Delivery Model</a:t>
            </a:r>
            <a:br>
              <a:rPr b="1" lang="en-GB"/>
            </a:br>
            <a:br>
              <a:rPr b="1" lang="en-GB"/>
            </a:br>
            <a:r>
              <a:rPr b="1" lang="en-GB" sz="2400"/>
              <a:t>By </a:t>
            </a:r>
            <a:br>
              <a:rPr b="1" lang="en-GB" sz="2400"/>
            </a:br>
            <a:r>
              <a:rPr b="1" lang="en-GB" sz="2400"/>
              <a:t>Rasmus Hald</a:t>
            </a:r>
            <a:br>
              <a:rPr b="1" lang="en-GB" sz="2400"/>
            </a:br>
            <a:r>
              <a:rPr b="1" lang="en-GB" sz="2400"/>
              <a:t>Head of CCoE</a:t>
            </a:r>
            <a:br>
              <a:rPr b="1" lang="en-GB" sz="2400"/>
            </a:br>
            <a:br>
              <a:rPr b="1" lang="en-GB" sz="2400"/>
            </a:br>
            <a:br>
              <a:rPr b="1" lang="en-GB" sz="2400"/>
            </a:br>
            <a:br>
              <a:rPr b="1" lang="en-GB" sz="2400"/>
            </a:br>
            <a:r>
              <a:rPr b="1" lang="en-GB" sz="1800"/>
              <a:t>Twitter: @RasmusHaldDK</a:t>
            </a:r>
            <a:br>
              <a:rPr lang="en-GB"/>
            </a:br>
            <a:br>
              <a:rPr lang="en-GB"/>
            </a:br>
            <a:endParaRPr/>
          </a:p>
        </p:txBody>
      </p:sp>
      <p:sp>
        <p:nvSpPr>
          <p:cNvPr id="664" name="Google Shape;664;g88adb98fa6_1_1"/>
          <p:cNvSpPr txBox="1"/>
          <p:nvPr>
            <p:ph idx="1" type="body"/>
          </p:nvPr>
        </p:nvSpPr>
        <p:spPr>
          <a:xfrm>
            <a:off x="498940" y="6112252"/>
            <a:ext cx="2629500" cy="140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900"/>
              <a:buNone/>
            </a:pPr>
            <a:r>
              <a:rPr lang="en-GB"/>
              <a:t> </a:t>
            </a:r>
            <a:endParaRPr/>
          </a:p>
        </p:txBody>
      </p:sp>
      <p:sp>
        <p:nvSpPr>
          <p:cNvPr id="665" name="Google Shape;665;g88adb98fa6_1_1"/>
          <p:cNvSpPr txBox="1"/>
          <p:nvPr>
            <p:ph idx="10" type="dt"/>
          </p:nvPr>
        </p:nvSpPr>
        <p:spPr>
          <a:xfrm>
            <a:off x="500997" y="6247262"/>
            <a:ext cx="2627400" cy="141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GB"/>
              <a:t>June 2020</a:t>
            </a:r>
            <a:endParaRPr/>
          </a:p>
        </p:txBody>
      </p:sp>
      <p:sp>
        <p:nvSpPr>
          <p:cNvPr id="666" name="Google Shape;666;g88adb98fa6_1_1"/>
          <p:cNvSpPr txBox="1"/>
          <p:nvPr>
            <p:ph idx="4294967295" type="ftr"/>
          </p:nvPr>
        </p:nvSpPr>
        <p:spPr>
          <a:xfrm>
            <a:off x="0" y="6858000"/>
            <a:ext cx="0" cy="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a:t>Insert presentation title via Header &amp; Footer</a:t>
            </a:r>
            <a:endParaRPr/>
          </a:p>
        </p:txBody>
      </p:sp>
      <p:sp>
        <p:nvSpPr>
          <p:cNvPr id="667" name="Google Shape;667;g88adb98fa6_1_1"/>
          <p:cNvSpPr txBox="1"/>
          <p:nvPr>
            <p:ph idx="4294967295" type="sldNum"/>
          </p:nvPr>
        </p:nvSpPr>
        <p:spPr>
          <a:xfrm>
            <a:off x="0" y="6858000"/>
            <a:ext cx="0" cy="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700"/>
              <a:buNone/>
            </a:pPr>
            <a:r>
              <a:rPr lang="en-GB"/>
              <a:t>.</a:t>
            </a:r>
            <a:endParaRPr/>
          </a:p>
        </p:txBody>
      </p:sp>
      <p:pic>
        <p:nvPicPr>
          <p:cNvPr descr="A person smiling for the camera&#10;&#10;Description automatically generated" id="668" name="Google Shape;668;g88adb98fa6_1_1"/>
          <p:cNvPicPr preferRelativeResize="0"/>
          <p:nvPr/>
        </p:nvPicPr>
        <p:blipFill rotWithShape="1">
          <a:blip r:embed="rId3">
            <a:alphaModFix/>
          </a:blip>
          <a:srcRect b="0" l="0" r="0" t="0"/>
          <a:stretch/>
        </p:blipFill>
        <p:spPr>
          <a:xfrm>
            <a:off x="5786400" y="3496596"/>
            <a:ext cx="1905000" cy="1905000"/>
          </a:xfrm>
          <a:prstGeom prst="rect">
            <a:avLst/>
          </a:prstGeom>
          <a:noFill/>
          <a:ln cap="flat" cmpd="sng" w="12700">
            <a:solidFill>
              <a:schemeClr val="lt1"/>
            </a:solidFill>
            <a:prstDash val="solid"/>
            <a:round/>
            <a:headEnd len="sm" w="sm" type="none"/>
            <a:tailEnd len="sm" w="sm" type="none"/>
          </a:ln>
        </p:spPr>
      </p:pic>
      <p:pic>
        <p:nvPicPr>
          <p:cNvPr id="669" name="Google Shape;669;g88adb98fa6_1_1"/>
          <p:cNvPicPr preferRelativeResize="0"/>
          <p:nvPr/>
        </p:nvPicPr>
        <p:blipFill rotWithShape="1">
          <a:blip r:embed="rId4">
            <a:alphaModFix/>
          </a:blip>
          <a:srcRect b="0" l="0" r="0" t="0"/>
          <a:stretch/>
        </p:blipFill>
        <p:spPr>
          <a:xfrm>
            <a:off x="9455986" y="143498"/>
            <a:ext cx="2573286" cy="1531002"/>
          </a:xfrm>
          <a:prstGeom prst="rect">
            <a:avLst/>
          </a:prstGeom>
          <a:noFill/>
          <a:ln>
            <a:noFill/>
          </a:ln>
        </p:spPr>
      </p:pic>
      <p:pic>
        <p:nvPicPr>
          <p:cNvPr id="670" name="Google Shape;670;g88adb98fa6_1_1"/>
          <p:cNvPicPr preferRelativeResize="0"/>
          <p:nvPr/>
        </p:nvPicPr>
        <p:blipFill rotWithShape="1">
          <a:blip r:embed="rId5">
            <a:alphaModFix/>
          </a:blip>
          <a:srcRect b="36034" l="18450" r="15344" t="37786"/>
          <a:stretch/>
        </p:blipFill>
        <p:spPr>
          <a:xfrm>
            <a:off x="298950" y="4856483"/>
            <a:ext cx="3165988" cy="8849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p2"/>
          <p:cNvPicPr preferRelativeResize="0"/>
          <p:nvPr>
            <p:ph idx="2" type="pic"/>
          </p:nvPr>
        </p:nvPicPr>
        <p:blipFill rotWithShape="1">
          <a:blip r:embed="rId3">
            <a:alphaModFix/>
          </a:blip>
          <a:srcRect b="3052" l="0" r="0" t="3053"/>
          <a:stretch/>
        </p:blipFill>
        <p:spPr>
          <a:xfrm>
            <a:off x="0" y="-1"/>
            <a:ext cx="12193201" cy="6861600"/>
          </a:xfrm>
          <a:prstGeom prst="rect">
            <a:avLst/>
          </a:prstGeom>
          <a:solidFill>
            <a:schemeClr val="accent3"/>
          </a:solidFill>
          <a:ln>
            <a:noFill/>
          </a:ln>
        </p:spPr>
      </p:pic>
      <p:pic>
        <p:nvPicPr>
          <p:cNvPr id="328" name="Google Shape;328;p2"/>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329" name="Google Shape;329;p2"/>
          <p:cNvSpPr txBox="1"/>
          <p:nvPr>
            <p:ph idx="3" type="body"/>
          </p:nvPr>
        </p:nvSpPr>
        <p:spPr>
          <a:xfrm>
            <a:off x="9784233" y="6057019"/>
            <a:ext cx="1905001" cy="426384"/>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00"/>
              <a:buNone/>
            </a:pPr>
            <a:r>
              <a:t/>
            </a:r>
            <a:endParaRPr>
              <a:latin typeface="Arial"/>
              <a:ea typeface="Arial"/>
              <a:cs typeface="Arial"/>
              <a:sym typeface="Arial"/>
            </a:endParaRPr>
          </a:p>
        </p:txBody>
      </p:sp>
      <p:sp>
        <p:nvSpPr>
          <p:cNvPr id="330" name="Google Shape;330;p2"/>
          <p:cNvSpPr/>
          <p:nvPr/>
        </p:nvSpPr>
        <p:spPr>
          <a:xfrm>
            <a:off x="-3904" y="-1"/>
            <a:ext cx="6432695" cy="6858000"/>
          </a:xfrm>
          <a:custGeom>
            <a:rect b="b" l="l" r="r" t="t"/>
            <a:pathLst>
              <a:path extrusionOk="0" h="6858000" w="3794759">
                <a:moveTo>
                  <a:pt x="0" y="6858000"/>
                </a:moveTo>
                <a:lnTo>
                  <a:pt x="3794759" y="6858000"/>
                </a:lnTo>
                <a:lnTo>
                  <a:pt x="3794759" y="0"/>
                </a:lnTo>
                <a:lnTo>
                  <a:pt x="0" y="0"/>
                </a:lnTo>
                <a:lnTo>
                  <a:pt x="0" y="6858000"/>
                </a:lnTo>
                <a:close/>
              </a:path>
            </a:pathLst>
          </a:custGeom>
          <a:solidFill>
            <a:schemeClr val="accent2">
              <a:alpha val="81176"/>
            </a:scheme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1" name="Google Shape;331;p2"/>
          <p:cNvSpPr txBox="1"/>
          <p:nvPr>
            <p:ph type="ctrTitle"/>
          </p:nvPr>
        </p:nvSpPr>
        <p:spPr>
          <a:xfrm>
            <a:off x="166878" y="421564"/>
            <a:ext cx="5929122" cy="759536"/>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Arial"/>
              <a:buNone/>
            </a:pPr>
            <a:r>
              <a:rPr lang="en-GB" sz="3200"/>
              <a:t>Agenda</a:t>
            </a:r>
            <a:endParaRPr/>
          </a:p>
        </p:txBody>
      </p:sp>
      <p:sp>
        <p:nvSpPr>
          <p:cNvPr id="332" name="Google Shape;332;p2"/>
          <p:cNvSpPr txBox="1"/>
          <p:nvPr/>
        </p:nvSpPr>
        <p:spPr>
          <a:xfrm>
            <a:off x="290446" y="2027242"/>
            <a:ext cx="5929121" cy="3342163"/>
          </a:xfrm>
          <a:prstGeom prst="rect">
            <a:avLst/>
          </a:prstGeom>
          <a:noFill/>
          <a:ln>
            <a:noFill/>
          </a:ln>
        </p:spPr>
        <p:txBody>
          <a:bodyPr anchorCtr="0" anchor="t" bIns="237600" lIns="237600" spcFirstLastPara="1" rIns="237600" wrap="square" tIns="2376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Short introduction to Maersk</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History of DevOps at Maersk</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lt1"/>
              </a:buClr>
              <a:buSzPts val="1800"/>
              <a:buFont typeface="Arial"/>
              <a:buChar char="•"/>
            </a:pPr>
            <a:r>
              <a:rPr lang="en-GB" sz="1800">
                <a:solidFill>
                  <a:schemeClr val="lt1"/>
                </a:solidFill>
              </a:rPr>
              <a:t>Developing a</a:t>
            </a:r>
            <a:r>
              <a:rPr b="0" i="0" lang="en-GB" sz="1800" u="none" cap="none" strike="noStrike">
                <a:solidFill>
                  <a:schemeClr val="lt1"/>
                </a:solidFill>
                <a:latin typeface="Arial"/>
                <a:ea typeface="Arial"/>
                <a:cs typeface="Arial"/>
                <a:sym typeface="Arial"/>
              </a:rPr>
              <a:t> Unified Delivery Model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Operationalizing the Unified Delivery Model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Using LEAN to drive the conversation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Driving awareness through assurance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lt1"/>
              </a:buClr>
              <a:buSzPts val="1800"/>
              <a:buFont typeface="Arial"/>
              <a:buChar char="•"/>
            </a:pPr>
            <a:r>
              <a:rPr b="0" i="0" lang="en-GB" sz="1800" u="none" cap="none" strike="noStrike">
                <a:solidFill>
                  <a:schemeClr val="lt1"/>
                </a:solidFill>
                <a:latin typeface="Arial"/>
                <a:ea typeface="Arial"/>
                <a:cs typeface="Arial"/>
                <a:sym typeface="Arial"/>
              </a:rPr>
              <a:t>Final thoughts</a:t>
            </a:r>
            <a:endParaRPr b="0" i="0" sz="1400" u="none" cap="none" strike="noStrike">
              <a:solidFill>
                <a:srgbClr val="000000"/>
              </a:solidFill>
              <a:latin typeface="Arial"/>
              <a:ea typeface="Arial"/>
              <a:cs typeface="Arial"/>
              <a:sym typeface="Arial"/>
            </a:endParaRPr>
          </a:p>
        </p:txBody>
      </p:sp>
      <p:cxnSp>
        <p:nvCxnSpPr>
          <p:cNvPr id="333" name="Google Shape;333;p2"/>
          <p:cNvCxnSpPr/>
          <p:nvPr/>
        </p:nvCxnSpPr>
        <p:spPr>
          <a:xfrm>
            <a:off x="476251" y="5534454"/>
            <a:ext cx="5213350" cy="0"/>
          </a:xfrm>
          <a:prstGeom prst="straightConnector1">
            <a:avLst/>
          </a:prstGeom>
          <a:noFill/>
          <a:ln cap="flat" cmpd="sng" w="12700">
            <a:solidFill>
              <a:schemeClr val="lt1"/>
            </a:solidFill>
            <a:prstDash val="solid"/>
            <a:miter lim="800000"/>
            <a:headEnd len="sm" w="sm" type="none"/>
            <a:tailEnd len="sm" w="sm" type="none"/>
          </a:ln>
        </p:spPr>
      </p:cxnSp>
      <p:cxnSp>
        <p:nvCxnSpPr>
          <p:cNvPr id="334" name="Google Shape;334;p2"/>
          <p:cNvCxnSpPr/>
          <p:nvPr/>
        </p:nvCxnSpPr>
        <p:spPr>
          <a:xfrm>
            <a:off x="476251" y="1918043"/>
            <a:ext cx="521335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Introduction to MAERSK</a:t>
            </a:r>
            <a:br>
              <a:rPr lang="en-GB" sz="2400">
                <a:solidFill>
                  <a:schemeClr val="lt1"/>
                </a:solidFill>
              </a:rPr>
            </a:br>
            <a:r>
              <a:rPr lang="en-GB" sz="1800"/>
              <a:t>Global Integrator of container logistics</a:t>
            </a:r>
            <a:br>
              <a:rPr lang="en-GB" sz="1800"/>
            </a:br>
            <a:endParaRPr sz="1400">
              <a:solidFill>
                <a:schemeClr val="lt1"/>
              </a:solidFill>
            </a:endParaRPr>
          </a:p>
        </p:txBody>
      </p:sp>
      <p:sp>
        <p:nvSpPr>
          <p:cNvPr id="341" name="Google Shape;341;p3"/>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342" name="Google Shape;342;p3"/>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grpSp>
        <p:nvGrpSpPr>
          <p:cNvPr id="343" name="Google Shape;343;p3"/>
          <p:cNvGrpSpPr/>
          <p:nvPr/>
        </p:nvGrpSpPr>
        <p:grpSpPr>
          <a:xfrm>
            <a:off x="1729998" y="739724"/>
            <a:ext cx="9222023" cy="5948223"/>
            <a:chOff x="482249" y="1621266"/>
            <a:chExt cx="5556084" cy="3720032"/>
          </a:xfrm>
        </p:grpSpPr>
        <p:pic>
          <p:nvPicPr>
            <p:cNvPr id="344" name="Google Shape;344;p3"/>
            <p:cNvPicPr preferRelativeResize="0"/>
            <p:nvPr/>
          </p:nvPicPr>
          <p:blipFill rotWithShape="1">
            <a:blip r:embed="rId4">
              <a:alphaModFix/>
            </a:blip>
            <a:srcRect b="0" l="0" r="0" t="0"/>
            <a:stretch/>
          </p:blipFill>
          <p:spPr>
            <a:xfrm>
              <a:off x="678459" y="1929604"/>
              <a:ext cx="5076753" cy="3411694"/>
            </a:xfrm>
            <a:prstGeom prst="rect">
              <a:avLst/>
            </a:prstGeom>
            <a:noFill/>
            <a:ln>
              <a:noFill/>
            </a:ln>
          </p:spPr>
        </p:pic>
        <p:cxnSp>
          <p:nvCxnSpPr>
            <p:cNvPr id="345" name="Google Shape;345;p3"/>
            <p:cNvCxnSpPr/>
            <p:nvPr/>
          </p:nvCxnSpPr>
          <p:spPr>
            <a:xfrm rot="10800000">
              <a:off x="2750716" y="1621266"/>
              <a:ext cx="0" cy="543657"/>
            </a:xfrm>
            <a:prstGeom prst="straightConnector1">
              <a:avLst/>
            </a:prstGeom>
            <a:noFill/>
            <a:ln cap="flat" cmpd="sng" w="9525">
              <a:solidFill>
                <a:srgbClr val="898989"/>
              </a:solidFill>
              <a:prstDash val="solid"/>
              <a:round/>
              <a:headEnd len="sm" w="sm" type="none"/>
              <a:tailEnd len="sm" w="sm" type="none"/>
            </a:ln>
          </p:spPr>
        </p:cxnSp>
        <p:sp>
          <p:nvSpPr>
            <p:cNvPr id="346" name="Google Shape;346;p3"/>
            <p:cNvSpPr txBox="1"/>
            <p:nvPr/>
          </p:nvSpPr>
          <p:spPr>
            <a:xfrm>
              <a:off x="2803725" y="1621266"/>
              <a:ext cx="1195825" cy="2548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000" u="none" cap="none" strike="noStrike">
                  <a:solidFill>
                    <a:schemeClr val="lt1"/>
                  </a:solidFill>
                  <a:latin typeface="Arial"/>
                  <a:ea typeface="Arial"/>
                  <a:cs typeface="Arial"/>
                  <a:sym typeface="Arial"/>
                </a:rPr>
                <a:t>MAERSK L&amp;S</a:t>
              </a:r>
              <a:endParaRPr/>
            </a:p>
          </p:txBody>
        </p:sp>
        <p:cxnSp>
          <p:nvCxnSpPr>
            <p:cNvPr id="347" name="Google Shape;347;p3"/>
            <p:cNvCxnSpPr/>
            <p:nvPr/>
          </p:nvCxnSpPr>
          <p:spPr>
            <a:xfrm rot="10800000">
              <a:off x="4104097" y="1621266"/>
              <a:ext cx="0" cy="678588"/>
            </a:xfrm>
            <a:prstGeom prst="straightConnector1">
              <a:avLst/>
            </a:prstGeom>
            <a:noFill/>
            <a:ln cap="flat" cmpd="sng" w="9525">
              <a:solidFill>
                <a:srgbClr val="898989"/>
              </a:solidFill>
              <a:prstDash val="solid"/>
              <a:round/>
              <a:headEnd len="sm" w="sm" type="none"/>
              <a:tailEnd len="sm" w="sm" type="none"/>
            </a:ln>
          </p:spPr>
        </p:cxnSp>
        <p:sp>
          <p:nvSpPr>
            <p:cNvPr id="348" name="Google Shape;348;p3"/>
            <p:cNvSpPr txBox="1"/>
            <p:nvPr/>
          </p:nvSpPr>
          <p:spPr>
            <a:xfrm>
              <a:off x="4157106" y="1621266"/>
              <a:ext cx="1195825" cy="2548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000" u="none" cap="none" strike="noStrike">
                  <a:solidFill>
                    <a:schemeClr val="lt1"/>
                  </a:solidFill>
                  <a:latin typeface="Arial"/>
                  <a:ea typeface="Arial"/>
                  <a:cs typeface="Arial"/>
                  <a:sym typeface="Arial"/>
                </a:rPr>
                <a:t>APM TERMINALS</a:t>
              </a:r>
              <a:endParaRPr/>
            </a:p>
          </p:txBody>
        </p:sp>
        <p:cxnSp>
          <p:nvCxnSpPr>
            <p:cNvPr id="349" name="Google Shape;349;p3"/>
            <p:cNvCxnSpPr/>
            <p:nvPr/>
          </p:nvCxnSpPr>
          <p:spPr>
            <a:xfrm rot="10800000">
              <a:off x="2170142" y="1958867"/>
              <a:ext cx="0" cy="940831"/>
            </a:xfrm>
            <a:prstGeom prst="straightConnector1">
              <a:avLst/>
            </a:prstGeom>
            <a:noFill/>
            <a:ln cap="flat" cmpd="sng" w="9525">
              <a:solidFill>
                <a:srgbClr val="898989"/>
              </a:solidFill>
              <a:prstDash val="solid"/>
              <a:round/>
              <a:headEnd len="sm" w="sm" type="none"/>
              <a:tailEnd len="sm" w="sm" type="none"/>
            </a:ln>
          </p:spPr>
        </p:cxnSp>
        <p:sp>
          <p:nvSpPr>
            <p:cNvPr id="350" name="Google Shape;350;p3"/>
            <p:cNvSpPr txBox="1"/>
            <p:nvPr/>
          </p:nvSpPr>
          <p:spPr>
            <a:xfrm>
              <a:off x="482249" y="1958866"/>
              <a:ext cx="1634883" cy="254848"/>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b="1" i="0" lang="en-GB" sz="1000" u="none" cap="none" strike="noStrike">
                  <a:solidFill>
                    <a:schemeClr val="lt1"/>
                  </a:solidFill>
                  <a:latin typeface="Arial"/>
                  <a:ea typeface="Arial"/>
                  <a:cs typeface="Arial"/>
                  <a:sym typeface="Arial"/>
                </a:rPr>
                <a:t>MAERSK CONTAINER INDUSTRY</a:t>
              </a:r>
              <a:endParaRPr/>
            </a:p>
          </p:txBody>
        </p:sp>
        <p:cxnSp>
          <p:nvCxnSpPr>
            <p:cNvPr id="351" name="Google Shape;351;p3"/>
            <p:cNvCxnSpPr/>
            <p:nvPr/>
          </p:nvCxnSpPr>
          <p:spPr>
            <a:xfrm rot="10800000">
              <a:off x="4789499" y="2530128"/>
              <a:ext cx="0" cy="739141"/>
            </a:xfrm>
            <a:prstGeom prst="straightConnector1">
              <a:avLst/>
            </a:prstGeom>
            <a:noFill/>
            <a:ln cap="flat" cmpd="sng" w="9525">
              <a:solidFill>
                <a:srgbClr val="898989"/>
              </a:solidFill>
              <a:prstDash val="solid"/>
              <a:round/>
              <a:headEnd len="sm" w="sm" type="none"/>
              <a:tailEnd len="sm" w="sm" type="none"/>
            </a:ln>
          </p:spPr>
        </p:cxnSp>
        <p:sp>
          <p:nvSpPr>
            <p:cNvPr id="352" name="Google Shape;352;p3"/>
            <p:cNvSpPr txBox="1"/>
            <p:nvPr/>
          </p:nvSpPr>
          <p:spPr>
            <a:xfrm>
              <a:off x="4842508" y="2530128"/>
              <a:ext cx="1195825" cy="25484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GB" sz="1000" u="none" cap="none" strike="noStrike">
                  <a:solidFill>
                    <a:schemeClr val="lt1"/>
                  </a:solidFill>
                  <a:latin typeface="Arial"/>
                  <a:ea typeface="Arial"/>
                  <a:cs typeface="Arial"/>
                  <a:sym typeface="Arial"/>
                </a:rPr>
                <a:t>MAERSK LINE</a:t>
              </a:r>
              <a:endParaRPr/>
            </a:p>
          </p:txBody>
        </p:sp>
        <p:cxnSp>
          <p:nvCxnSpPr>
            <p:cNvPr id="353" name="Google Shape;353;p3"/>
            <p:cNvCxnSpPr/>
            <p:nvPr/>
          </p:nvCxnSpPr>
          <p:spPr>
            <a:xfrm rot="10800000">
              <a:off x="2456775" y="4281421"/>
              <a:ext cx="0" cy="936000"/>
            </a:xfrm>
            <a:prstGeom prst="straightConnector1">
              <a:avLst/>
            </a:prstGeom>
            <a:noFill/>
            <a:ln cap="flat" cmpd="sng" w="9525">
              <a:solidFill>
                <a:srgbClr val="898989"/>
              </a:solidFill>
              <a:prstDash val="solid"/>
              <a:round/>
              <a:headEnd len="sm" w="sm" type="none"/>
              <a:tailEnd len="sm" w="sm" type="none"/>
            </a:ln>
          </p:spPr>
        </p:cxnSp>
        <p:sp>
          <p:nvSpPr>
            <p:cNvPr id="354" name="Google Shape;354;p3"/>
            <p:cNvSpPr txBox="1"/>
            <p:nvPr/>
          </p:nvSpPr>
          <p:spPr>
            <a:xfrm>
              <a:off x="1207941" y="4956080"/>
              <a:ext cx="1195825" cy="254848"/>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r>
                <a:rPr b="1" i="0" lang="en-GB" sz="1000" u="none" cap="none" strike="noStrike">
                  <a:solidFill>
                    <a:schemeClr val="lt1"/>
                  </a:solidFill>
                  <a:latin typeface="Arial"/>
                  <a:ea typeface="Arial"/>
                  <a:cs typeface="Arial"/>
                  <a:sym typeface="Arial"/>
                </a:rPr>
                <a:t>SVITZER</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1"/>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Introduction to MAERSK</a:t>
            </a:r>
            <a:br>
              <a:rPr lang="en-GB" sz="2400">
                <a:solidFill>
                  <a:schemeClr val="lt1"/>
                </a:solidFill>
              </a:rPr>
            </a:br>
            <a:r>
              <a:rPr lang="en-GB" sz="1800"/>
              <a:t>Global Integrator of container logistics</a:t>
            </a:r>
            <a:br>
              <a:rPr lang="en-GB" sz="1800"/>
            </a:br>
            <a:endParaRPr sz="1400">
              <a:solidFill>
                <a:schemeClr val="lt1"/>
              </a:solidFill>
            </a:endParaRPr>
          </a:p>
        </p:txBody>
      </p:sp>
      <p:sp>
        <p:nvSpPr>
          <p:cNvPr id="361" name="Google Shape;361;p1"/>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362" name="Google Shape;362;p1"/>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pic>
        <p:nvPicPr>
          <p:cNvPr id="363" name="Google Shape;363;p1"/>
          <p:cNvPicPr preferRelativeResize="0"/>
          <p:nvPr/>
        </p:nvPicPr>
        <p:blipFill rotWithShape="1">
          <a:blip r:embed="rId4">
            <a:alphaModFix/>
          </a:blip>
          <a:srcRect b="0" l="0" r="0" t="0"/>
          <a:stretch/>
        </p:blipFill>
        <p:spPr>
          <a:xfrm>
            <a:off x="5856588" y="1760330"/>
            <a:ext cx="5830372" cy="3337340"/>
          </a:xfrm>
          <a:prstGeom prst="rect">
            <a:avLst/>
          </a:prstGeom>
          <a:noFill/>
          <a:ln cap="flat" cmpd="sng" w="9525">
            <a:solidFill>
              <a:schemeClr val="lt1"/>
            </a:solidFill>
            <a:prstDash val="solid"/>
            <a:round/>
            <a:headEnd len="sm" w="sm" type="none"/>
            <a:tailEnd len="sm" w="sm" type="none"/>
          </a:ln>
        </p:spPr>
      </p:pic>
      <p:pic>
        <p:nvPicPr>
          <p:cNvPr id="364" name="Google Shape;364;p1"/>
          <p:cNvPicPr preferRelativeResize="0"/>
          <p:nvPr/>
        </p:nvPicPr>
        <p:blipFill rotWithShape="1">
          <a:blip r:embed="rId5">
            <a:alphaModFix/>
          </a:blip>
          <a:srcRect b="0" l="0" r="0" t="0"/>
          <a:stretch/>
        </p:blipFill>
        <p:spPr>
          <a:xfrm>
            <a:off x="5856588" y="1094781"/>
            <a:ext cx="6033063" cy="4362369"/>
          </a:xfrm>
          <a:prstGeom prst="rect">
            <a:avLst/>
          </a:prstGeom>
          <a:noFill/>
          <a:ln>
            <a:noFill/>
          </a:ln>
        </p:spPr>
      </p:pic>
      <p:sp>
        <p:nvSpPr>
          <p:cNvPr id="365" name="Google Shape;365;p1"/>
          <p:cNvSpPr txBox="1"/>
          <p:nvPr/>
        </p:nvSpPr>
        <p:spPr>
          <a:xfrm>
            <a:off x="605025" y="2093149"/>
            <a:ext cx="8570100" cy="318924"/>
          </a:xfrm>
          <a:prstGeom prst="rect">
            <a:avLst/>
          </a:prstGeom>
          <a:noFill/>
          <a:ln>
            <a:noFill/>
          </a:ln>
        </p:spPr>
        <p:txBody>
          <a:bodyPr anchorCtr="0" anchor="t" bIns="36000" lIns="36000" spcFirstLastPara="1" rIns="36000" wrap="square" tIns="36000">
            <a:spAutoFit/>
          </a:bodyPr>
          <a:lstStyle/>
          <a:p>
            <a:pPr indent="-285750" lvl="0" marL="285750" marR="0" rtl="0" algn="l">
              <a:lnSpc>
                <a:spcPct val="100000"/>
              </a:lnSpc>
              <a:spcBef>
                <a:spcPts val="0"/>
              </a:spcBef>
              <a:spcAft>
                <a:spcPts val="0"/>
              </a:spcAft>
              <a:buClr>
                <a:schemeClr val="lt1"/>
              </a:buClr>
              <a:buSzPts val="1600"/>
              <a:buFont typeface="Arial"/>
              <a:buChar char="•"/>
            </a:pPr>
            <a:r>
              <a:rPr b="0" i="0" lang="en-GB" sz="1600" u="none" cap="none" strike="noStrike">
                <a:solidFill>
                  <a:schemeClr val="lt1"/>
                </a:solidFill>
                <a:latin typeface="Arial"/>
                <a:ea typeface="Arial"/>
                <a:cs typeface="Arial"/>
                <a:sym typeface="Arial"/>
              </a:rPr>
              <a:t>Simplifying the Supply Chain</a:t>
            </a:r>
            <a:endParaRPr b="0" i="0" sz="1600" u="none" cap="none" strike="noStrike">
              <a:solidFill>
                <a:srgbClr val="000000"/>
              </a:solidFill>
              <a:latin typeface="Arial"/>
              <a:ea typeface="Arial"/>
              <a:cs typeface="Arial"/>
              <a:sym typeface="Arial"/>
            </a:endParaRPr>
          </a:p>
        </p:txBody>
      </p:sp>
      <p:sp>
        <p:nvSpPr>
          <p:cNvPr id="366" name="Google Shape;366;p1"/>
          <p:cNvSpPr txBox="1"/>
          <p:nvPr/>
        </p:nvSpPr>
        <p:spPr>
          <a:xfrm>
            <a:off x="605025" y="3725524"/>
            <a:ext cx="8570100" cy="971100"/>
          </a:xfrm>
          <a:prstGeom prst="rect">
            <a:avLst/>
          </a:prstGeom>
          <a:noFill/>
          <a:ln>
            <a:noFill/>
          </a:ln>
        </p:spPr>
        <p:txBody>
          <a:bodyPr anchorCtr="0" anchor="t" bIns="36000" lIns="36000" spcFirstLastPara="1" rIns="36000" wrap="square" tIns="36000">
            <a:noAutofit/>
          </a:bodyPr>
          <a:lstStyle/>
          <a:p>
            <a:pPr indent="-285750" lvl="0" marL="285750" marR="0" rtl="0" algn="l">
              <a:lnSpc>
                <a:spcPct val="100000"/>
              </a:lnSpc>
              <a:spcBef>
                <a:spcPts val="600"/>
              </a:spcBef>
              <a:spcAft>
                <a:spcPts val="0"/>
              </a:spcAft>
              <a:buClr>
                <a:schemeClr val="lt1"/>
              </a:buClr>
              <a:buSzPts val="1600"/>
              <a:buFont typeface="Arial"/>
              <a:buChar char="•"/>
            </a:pPr>
            <a:r>
              <a:rPr b="0" i="0" lang="en-GB" sz="1600" u="none" cap="none" strike="noStrike">
                <a:solidFill>
                  <a:schemeClr val="lt1"/>
                </a:solidFill>
                <a:latin typeface="Arial"/>
                <a:ea typeface="Arial"/>
                <a:cs typeface="Arial"/>
                <a:sym typeface="Arial"/>
              </a:rPr>
              <a:t>Driving Carbon-free logistics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196850" lvl="0" marL="285750" marR="0" rtl="0" algn="l">
              <a:lnSpc>
                <a:spcPct val="100000"/>
              </a:lnSpc>
              <a:spcBef>
                <a:spcPts val="60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a:p>
            <a:pPr indent="-184150" lvl="0" marL="285750" marR="0" rtl="0" algn="l">
              <a:lnSpc>
                <a:spcPct val="100000"/>
              </a:lnSpc>
              <a:spcBef>
                <a:spcPts val="600"/>
              </a:spcBef>
              <a:spcAft>
                <a:spcPts val="0"/>
              </a:spcAft>
              <a:buClr>
                <a:schemeClr val="dk1"/>
              </a:buClr>
              <a:buSzPts val="1600"/>
              <a:buFont typeface="Arial"/>
              <a:buNone/>
            </a:pPr>
            <a:r>
              <a:t/>
            </a:r>
            <a:endParaRPr b="0" i="0" sz="16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64"/>
                                        </p:tgtEl>
                                      </p:cBhvr>
                                    </p:animEffect>
                                    <p:set>
                                      <p:cBhvr>
                                        <p:cTn dur="1" fill="hold">
                                          <p:stCondLst>
                                            <p:cond delay="500"/>
                                          </p:stCondLst>
                                        </p:cTn>
                                        <p:tgtEl>
                                          <p:spTgt spid="36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History of DevOps at MAERSK</a:t>
            </a:r>
            <a:br>
              <a:rPr lang="en-GB" sz="2400">
                <a:solidFill>
                  <a:schemeClr val="lt1"/>
                </a:solidFill>
              </a:rPr>
            </a:br>
            <a:r>
              <a:rPr lang="en-GB" sz="1800"/>
              <a:t>It all started in the shadows….</a:t>
            </a:r>
            <a:br>
              <a:rPr lang="en-GB" sz="1800"/>
            </a:br>
            <a:endParaRPr sz="1400">
              <a:solidFill>
                <a:schemeClr val="lt1"/>
              </a:solidFill>
            </a:endParaRPr>
          </a:p>
        </p:txBody>
      </p:sp>
      <p:sp>
        <p:nvSpPr>
          <p:cNvPr id="373" name="Google Shape;373;p4"/>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374" name="Google Shape;374;p4"/>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pic>
        <p:nvPicPr>
          <p:cNvPr id="375" name="Google Shape;375;p4"/>
          <p:cNvPicPr preferRelativeResize="0"/>
          <p:nvPr/>
        </p:nvPicPr>
        <p:blipFill rotWithShape="1">
          <a:blip r:embed="rId4">
            <a:alphaModFix/>
          </a:blip>
          <a:srcRect b="0" l="0" r="0" t="0"/>
          <a:stretch/>
        </p:blipFill>
        <p:spPr>
          <a:xfrm>
            <a:off x="1519347" y="3851958"/>
            <a:ext cx="9089657" cy="100800"/>
          </a:xfrm>
          <a:prstGeom prst="rect">
            <a:avLst/>
          </a:prstGeom>
          <a:noFill/>
          <a:ln>
            <a:noFill/>
          </a:ln>
        </p:spPr>
      </p:pic>
      <p:sp>
        <p:nvSpPr>
          <p:cNvPr id="376" name="Google Shape;376;p4"/>
          <p:cNvSpPr txBox="1"/>
          <p:nvPr/>
        </p:nvSpPr>
        <p:spPr>
          <a:xfrm>
            <a:off x="444385" y="2290472"/>
            <a:ext cx="1174349" cy="288147"/>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Strategic</a:t>
            </a:r>
            <a:endParaRPr b="0" i="0" sz="1400" u="none" cap="none" strike="noStrike">
              <a:solidFill>
                <a:srgbClr val="000000"/>
              </a:solidFill>
              <a:latin typeface="Arial"/>
              <a:ea typeface="Arial"/>
              <a:cs typeface="Arial"/>
              <a:sym typeface="Arial"/>
            </a:endParaRPr>
          </a:p>
        </p:txBody>
      </p:sp>
      <p:sp>
        <p:nvSpPr>
          <p:cNvPr id="377" name="Google Shape;377;p4"/>
          <p:cNvSpPr txBox="1"/>
          <p:nvPr/>
        </p:nvSpPr>
        <p:spPr>
          <a:xfrm>
            <a:off x="444385" y="5112215"/>
            <a:ext cx="1297857" cy="288147"/>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Disapprove</a:t>
            </a:r>
            <a:endParaRPr b="0" i="0" sz="1400" u="none" cap="none" strike="noStrike">
              <a:solidFill>
                <a:srgbClr val="000000"/>
              </a:solidFill>
              <a:latin typeface="Arial"/>
              <a:ea typeface="Arial"/>
              <a:cs typeface="Arial"/>
              <a:sym typeface="Arial"/>
            </a:endParaRPr>
          </a:p>
        </p:txBody>
      </p:sp>
      <p:sp>
        <p:nvSpPr>
          <p:cNvPr id="378" name="Google Shape;378;p4"/>
          <p:cNvSpPr txBox="1"/>
          <p:nvPr/>
        </p:nvSpPr>
        <p:spPr>
          <a:xfrm>
            <a:off x="444385" y="3740985"/>
            <a:ext cx="1174349" cy="288147"/>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Tolerated</a:t>
            </a:r>
            <a:endParaRPr b="0" i="0" sz="1400" u="none" cap="none" strike="noStrike">
              <a:solidFill>
                <a:srgbClr val="000000"/>
              </a:solidFill>
              <a:latin typeface="Arial"/>
              <a:ea typeface="Arial"/>
              <a:cs typeface="Arial"/>
              <a:sym typeface="Arial"/>
            </a:endParaRPr>
          </a:p>
        </p:txBody>
      </p:sp>
      <p:sp>
        <p:nvSpPr>
          <p:cNvPr id="379" name="Google Shape;379;p4"/>
          <p:cNvSpPr/>
          <p:nvPr/>
        </p:nvSpPr>
        <p:spPr>
          <a:xfrm>
            <a:off x="1421027" y="5535561"/>
            <a:ext cx="3013321" cy="226142"/>
          </a:xfrm>
          <a:prstGeom prst="rect">
            <a:avLst/>
          </a:prstGeom>
          <a:solidFill>
            <a:srgbClr val="044469"/>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Arial"/>
                <a:ea typeface="Arial"/>
                <a:cs typeface="Arial"/>
                <a:sym typeface="Arial"/>
              </a:rPr>
              <a:t>Before</a:t>
            </a:r>
            <a:endParaRPr b="0" i="0" sz="1400" u="none" cap="none" strike="noStrike">
              <a:solidFill>
                <a:srgbClr val="000000"/>
              </a:solidFill>
              <a:latin typeface="Arial"/>
              <a:ea typeface="Arial"/>
              <a:cs typeface="Arial"/>
              <a:sym typeface="Arial"/>
            </a:endParaRPr>
          </a:p>
        </p:txBody>
      </p:sp>
      <p:sp>
        <p:nvSpPr>
          <p:cNvPr id="380" name="Google Shape;380;p4"/>
          <p:cNvSpPr/>
          <p:nvPr/>
        </p:nvSpPr>
        <p:spPr>
          <a:xfrm>
            <a:off x="4503440" y="5535561"/>
            <a:ext cx="3013321" cy="226142"/>
          </a:xfrm>
          <a:prstGeom prst="rect">
            <a:avLst/>
          </a:prstGeom>
          <a:solidFill>
            <a:srgbClr val="044469"/>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Arial"/>
                <a:ea typeface="Arial"/>
                <a:cs typeface="Arial"/>
                <a:sym typeface="Arial"/>
              </a:rPr>
              <a:t>Bimodal-IT</a:t>
            </a:r>
            <a:endParaRPr b="0" i="0" sz="1400" u="none" cap="none" strike="noStrike">
              <a:solidFill>
                <a:srgbClr val="000000"/>
              </a:solidFill>
              <a:latin typeface="Arial"/>
              <a:ea typeface="Arial"/>
              <a:cs typeface="Arial"/>
              <a:sym typeface="Arial"/>
            </a:endParaRPr>
          </a:p>
        </p:txBody>
      </p:sp>
      <p:sp>
        <p:nvSpPr>
          <p:cNvPr id="381" name="Google Shape;381;p4"/>
          <p:cNvSpPr/>
          <p:nvPr/>
        </p:nvSpPr>
        <p:spPr>
          <a:xfrm>
            <a:off x="7585853" y="5535561"/>
            <a:ext cx="3013321" cy="226142"/>
          </a:xfrm>
          <a:prstGeom prst="rect">
            <a:avLst/>
          </a:prstGeom>
          <a:solidFill>
            <a:srgbClr val="044469"/>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Arial"/>
                <a:ea typeface="Arial"/>
                <a:cs typeface="Arial"/>
                <a:sym typeface="Arial"/>
              </a:rPr>
              <a:t>Post Bimodal-IT</a:t>
            </a:r>
            <a:endParaRPr b="0" i="0" sz="1400" u="none" cap="none" strike="noStrike">
              <a:solidFill>
                <a:srgbClr val="000000"/>
              </a:solidFill>
              <a:latin typeface="Arial"/>
              <a:ea typeface="Arial"/>
              <a:cs typeface="Arial"/>
              <a:sym typeface="Arial"/>
            </a:endParaRPr>
          </a:p>
        </p:txBody>
      </p:sp>
      <p:cxnSp>
        <p:nvCxnSpPr>
          <p:cNvPr id="382" name="Google Shape;382;p4"/>
          <p:cNvCxnSpPr/>
          <p:nvPr/>
        </p:nvCxnSpPr>
        <p:spPr>
          <a:xfrm>
            <a:off x="1618734" y="6125497"/>
            <a:ext cx="976642" cy="0"/>
          </a:xfrm>
          <a:prstGeom prst="straightConnector1">
            <a:avLst/>
          </a:prstGeom>
          <a:noFill/>
          <a:ln cap="flat" cmpd="sng" w="19050">
            <a:solidFill>
              <a:schemeClr val="accent6"/>
            </a:solidFill>
            <a:prstDash val="solid"/>
            <a:miter lim="800000"/>
            <a:headEnd len="sm" w="sm" type="none"/>
            <a:tailEnd len="sm" w="sm" type="none"/>
          </a:ln>
        </p:spPr>
      </p:cxnSp>
      <p:sp>
        <p:nvSpPr>
          <p:cNvPr id="383" name="Google Shape;383;p4"/>
          <p:cNvSpPr txBox="1"/>
          <p:nvPr/>
        </p:nvSpPr>
        <p:spPr>
          <a:xfrm>
            <a:off x="2710721" y="5983080"/>
            <a:ext cx="2087421" cy="288147"/>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DevOps Delivery</a:t>
            </a:r>
            <a:endParaRPr b="0" i="0" sz="1400" u="none" cap="none" strike="noStrike">
              <a:solidFill>
                <a:srgbClr val="000000"/>
              </a:solidFill>
              <a:latin typeface="Arial"/>
              <a:ea typeface="Arial"/>
              <a:cs typeface="Arial"/>
              <a:sym typeface="Arial"/>
            </a:endParaRPr>
          </a:p>
        </p:txBody>
      </p:sp>
      <p:cxnSp>
        <p:nvCxnSpPr>
          <p:cNvPr id="384" name="Google Shape;384;p4"/>
          <p:cNvCxnSpPr/>
          <p:nvPr/>
        </p:nvCxnSpPr>
        <p:spPr>
          <a:xfrm>
            <a:off x="1618734" y="6445464"/>
            <a:ext cx="976642" cy="0"/>
          </a:xfrm>
          <a:prstGeom prst="straightConnector1">
            <a:avLst/>
          </a:prstGeom>
          <a:noFill/>
          <a:ln cap="flat" cmpd="sng" w="19050">
            <a:solidFill>
              <a:schemeClr val="accent4"/>
            </a:solidFill>
            <a:prstDash val="solid"/>
            <a:miter lim="800000"/>
            <a:headEnd len="sm" w="sm" type="none"/>
            <a:tailEnd len="sm" w="sm" type="none"/>
          </a:ln>
        </p:spPr>
      </p:cxnSp>
      <p:sp>
        <p:nvSpPr>
          <p:cNvPr id="385" name="Google Shape;385;p4"/>
          <p:cNvSpPr txBox="1"/>
          <p:nvPr/>
        </p:nvSpPr>
        <p:spPr>
          <a:xfrm>
            <a:off x="2710721" y="6303047"/>
            <a:ext cx="2087421" cy="288147"/>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Waterfall Delivery</a:t>
            </a:r>
            <a:endParaRPr b="0" i="0" sz="1400" u="none" cap="none" strike="noStrike">
              <a:solidFill>
                <a:srgbClr val="000000"/>
              </a:solidFill>
              <a:latin typeface="Arial"/>
              <a:ea typeface="Arial"/>
              <a:cs typeface="Arial"/>
              <a:sym typeface="Arial"/>
            </a:endParaRPr>
          </a:p>
        </p:txBody>
      </p:sp>
      <p:sp>
        <p:nvSpPr>
          <p:cNvPr id="386" name="Google Shape;386;p4"/>
          <p:cNvSpPr/>
          <p:nvPr/>
        </p:nvSpPr>
        <p:spPr>
          <a:xfrm>
            <a:off x="1622323" y="2324308"/>
            <a:ext cx="8976851" cy="1511639"/>
          </a:xfrm>
          <a:custGeom>
            <a:rect b="b" l="l" r="r" t="t"/>
            <a:pathLst>
              <a:path extrusionOk="0" h="1511639" w="8976851">
                <a:moveTo>
                  <a:pt x="0" y="104260"/>
                </a:moveTo>
                <a:cubicBezTo>
                  <a:pt x="1724742" y="10853"/>
                  <a:pt x="3449484" y="-82553"/>
                  <a:pt x="4513006" y="123924"/>
                </a:cubicBezTo>
                <a:cubicBezTo>
                  <a:pt x="5576528" y="330401"/>
                  <a:pt x="5637161" y="1118621"/>
                  <a:pt x="6381135" y="1343124"/>
                </a:cubicBezTo>
                <a:cubicBezTo>
                  <a:pt x="7125109" y="1567627"/>
                  <a:pt x="8050980" y="1519285"/>
                  <a:pt x="8976851" y="1470944"/>
                </a:cubicBezTo>
              </a:path>
            </a:pathLst>
          </a:custGeom>
          <a:no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7" name="Google Shape;387;p4"/>
          <p:cNvSpPr/>
          <p:nvPr/>
        </p:nvSpPr>
        <p:spPr>
          <a:xfrm>
            <a:off x="1543665" y="2214775"/>
            <a:ext cx="8967019" cy="3169583"/>
          </a:xfrm>
          <a:custGeom>
            <a:rect b="b" l="l" r="r" t="t"/>
            <a:pathLst>
              <a:path extrusionOk="0" h="3169583" w="8967019">
                <a:moveTo>
                  <a:pt x="0" y="3045483"/>
                </a:moveTo>
                <a:cubicBezTo>
                  <a:pt x="494890" y="3156096"/>
                  <a:pt x="989780" y="3266709"/>
                  <a:pt x="1504335" y="3025819"/>
                </a:cubicBezTo>
                <a:cubicBezTo>
                  <a:pt x="2018890" y="2784929"/>
                  <a:pt x="2433484" y="1859057"/>
                  <a:pt x="3087329" y="1600141"/>
                </a:cubicBezTo>
                <a:cubicBezTo>
                  <a:pt x="3741174" y="1341225"/>
                  <a:pt x="4886632" y="1708296"/>
                  <a:pt x="5427406" y="1472322"/>
                </a:cubicBezTo>
                <a:cubicBezTo>
                  <a:pt x="5968180" y="1236348"/>
                  <a:pt x="5742039" y="423548"/>
                  <a:pt x="6331974" y="184296"/>
                </a:cubicBezTo>
                <a:cubicBezTo>
                  <a:pt x="6921909" y="-54956"/>
                  <a:pt x="7944464" y="-9072"/>
                  <a:pt x="8967019" y="36812"/>
                </a:cubicBezTo>
              </a:path>
            </a:pathLst>
          </a:cu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8" name="Google Shape;388;p4"/>
          <p:cNvSpPr txBox="1"/>
          <p:nvPr/>
        </p:nvSpPr>
        <p:spPr>
          <a:xfrm>
            <a:off x="7167715" y="1858964"/>
            <a:ext cx="698091" cy="288147"/>
          </a:xfrm>
          <a:prstGeom prst="rect">
            <a:avLst/>
          </a:prstGeom>
          <a:noFill/>
          <a:ln>
            <a:noFill/>
          </a:ln>
        </p:spPr>
        <p:txBody>
          <a:bodyPr anchorCtr="0" anchor="t" bIns="36000" lIns="36000" spcFirstLastPara="1" rIns="36000" wrap="square" tIns="36000">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2019</a:t>
            </a:r>
            <a:endParaRPr b="0" i="0" sz="1400" u="none" cap="none" strike="noStrike">
              <a:solidFill>
                <a:srgbClr val="000000"/>
              </a:solidFill>
              <a:latin typeface="Arial"/>
              <a:ea typeface="Arial"/>
              <a:cs typeface="Arial"/>
              <a:sym typeface="Arial"/>
            </a:endParaRPr>
          </a:p>
        </p:txBody>
      </p:sp>
      <p:sp>
        <p:nvSpPr>
          <p:cNvPr id="389" name="Google Shape;389;p4"/>
          <p:cNvSpPr txBox="1"/>
          <p:nvPr/>
        </p:nvSpPr>
        <p:spPr>
          <a:xfrm>
            <a:off x="4085302" y="1854350"/>
            <a:ext cx="698091" cy="288147"/>
          </a:xfrm>
          <a:prstGeom prst="rect">
            <a:avLst/>
          </a:prstGeom>
          <a:noFill/>
          <a:ln>
            <a:noFill/>
          </a:ln>
        </p:spPr>
        <p:txBody>
          <a:bodyPr anchorCtr="0" anchor="t" bIns="36000" lIns="36000" spcFirstLastPara="1" rIns="36000" wrap="square" tIns="36000">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2017</a:t>
            </a:r>
            <a:endParaRPr b="0" i="0" sz="1400" u="none" cap="none" strike="noStrike">
              <a:solidFill>
                <a:srgbClr val="000000"/>
              </a:solidFill>
              <a:latin typeface="Arial"/>
              <a:ea typeface="Arial"/>
              <a:cs typeface="Arial"/>
              <a:sym typeface="Arial"/>
            </a:endParaRPr>
          </a:p>
        </p:txBody>
      </p:sp>
      <p:pic>
        <p:nvPicPr>
          <p:cNvPr id="390" name="Google Shape;390;p4"/>
          <p:cNvPicPr preferRelativeResize="0"/>
          <p:nvPr/>
        </p:nvPicPr>
        <p:blipFill rotWithShape="1">
          <a:blip r:embed="rId5">
            <a:alphaModFix/>
          </a:blip>
          <a:srcRect b="0" l="0" r="0" t="0"/>
          <a:stretch/>
        </p:blipFill>
        <p:spPr>
          <a:xfrm>
            <a:off x="9206148" y="926324"/>
            <a:ext cx="507186" cy="729748"/>
          </a:xfrm>
          <a:prstGeom prst="rect">
            <a:avLst/>
          </a:prstGeom>
          <a:noFill/>
          <a:ln>
            <a:noFill/>
          </a:ln>
        </p:spPr>
      </p:pic>
      <p:cxnSp>
        <p:nvCxnSpPr>
          <p:cNvPr id="391" name="Google Shape;391;p4"/>
          <p:cNvCxnSpPr/>
          <p:nvPr/>
        </p:nvCxnSpPr>
        <p:spPr>
          <a:xfrm flipH="1">
            <a:off x="7516761" y="1585692"/>
            <a:ext cx="1614882" cy="1503497"/>
          </a:xfrm>
          <a:prstGeom prst="straightConnector1">
            <a:avLst/>
          </a:prstGeom>
          <a:noFill/>
          <a:ln cap="flat" cmpd="sng" w="19050">
            <a:solidFill>
              <a:schemeClr val="accent3"/>
            </a:solidFill>
            <a:prstDash val="solid"/>
            <a:miter lim="800000"/>
            <a:headEnd len="sm" w="sm" type="none"/>
            <a:tailEnd len="med" w="med" type="triangle"/>
          </a:ln>
        </p:spPr>
      </p:cxnSp>
      <p:sp>
        <p:nvSpPr>
          <p:cNvPr id="392" name="Google Shape;392;p4"/>
          <p:cNvSpPr txBox="1"/>
          <p:nvPr/>
        </p:nvSpPr>
        <p:spPr>
          <a:xfrm>
            <a:off x="9787839" y="1291198"/>
            <a:ext cx="2235097" cy="241980"/>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chemeClr val="lt1"/>
                </a:solidFill>
                <a:latin typeface="Arial"/>
                <a:ea typeface="Arial"/>
                <a:cs typeface="Arial"/>
                <a:sym typeface="Arial"/>
              </a:rPr>
              <a:t>Unified Delivery Model inception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Developing the Unified Delivery Model</a:t>
            </a:r>
            <a:br>
              <a:rPr lang="en-GB" sz="2400">
                <a:solidFill>
                  <a:schemeClr val="lt1"/>
                </a:solidFill>
              </a:rPr>
            </a:br>
            <a:r>
              <a:rPr lang="en-GB" sz="1800"/>
              <a:t>Using the Agile retrospective </a:t>
            </a:r>
            <a:br>
              <a:rPr lang="en-GB" sz="1800"/>
            </a:br>
            <a:br>
              <a:rPr lang="en-GB" sz="1800"/>
            </a:br>
            <a:endParaRPr sz="1400">
              <a:solidFill>
                <a:schemeClr val="lt1"/>
              </a:solidFill>
            </a:endParaRPr>
          </a:p>
        </p:txBody>
      </p:sp>
      <p:sp>
        <p:nvSpPr>
          <p:cNvPr id="399" name="Google Shape;399;p5"/>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400" name="Google Shape;400;p5"/>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pic>
        <p:nvPicPr>
          <p:cNvPr id="401" name="Google Shape;401;p5"/>
          <p:cNvPicPr preferRelativeResize="0"/>
          <p:nvPr/>
        </p:nvPicPr>
        <p:blipFill rotWithShape="1">
          <a:blip r:embed="rId4">
            <a:alphaModFix/>
          </a:blip>
          <a:srcRect b="0" l="0" r="0" t="0"/>
          <a:stretch/>
        </p:blipFill>
        <p:spPr>
          <a:xfrm>
            <a:off x="11382465" y="197507"/>
            <a:ext cx="507186" cy="729748"/>
          </a:xfrm>
          <a:prstGeom prst="rect">
            <a:avLst/>
          </a:prstGeom>
          <a:noFill/>
          <a:ln>
            <a:noFill/>
          </a:ln>
        </p:spPr>
      </p:pic>
      <p:sp>
        <p:nvSpPr>
          <p:cNvPr id="402" name="Google Shape;402;p5"/>
          <p:cNvSpPr/>
          <p:nvPr/>
        </p:nvSpPr>
        <p:spPr>
          <a:xfrm rot="-286633">
            <a:off x="8085164" y="1637096"/>
            <a:ext cx="2376941" cy="2100649"/>
          </a:xfrm>
          <a:prstGeom prst="rect">
            <a:avLst/>
          </a:prstGeom>
          <a:solidFill>
            <a:schemeClr val="accent6"/>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Little 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no re-use</a:t>
            </a:r>
            <a:endParaRPr b="0" i="0" sz="1400" u="none" cap="none" strike="noStrike">
              <a:solidFill>
                <a:srgbClr val="000000"/>
              </a:solidFill>
              <a:latin typeface="Arial"/>
              <a:ea typeface="Arial"/>
              <a:cs typeface="Arial"/>
              <a:sym typeface="Arial"/>
            </a:endParaRPr>
          </a:p>
        </p:txBody>
      </p:sp>
      <p:sp>
        <p:nvSpPr>
          <p:cNvPr id="403" name="Google Shape;403;p5"/>
          <p:cNvSpPr/>
          <p:nvPr/>
        </p:nvSpPr>
        <p:spPr>
          <a:xfrm rot="-347705">
            <a:off x="1358952" y="1827810"/>
            <a:ext cx="2376941" cy="2100649"/>
          </a:xfrm>
          <a:prstGeom prst="rect">
            <a:avLst/>
          </a:prstGeom>
          <a:solidFill>
            <a:schemeClr val="accent6"/>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No use of Enterprise Capabilities</a:t>
            </a:r>
            <a:endParaRPr b="0" i="0" sz="1400" u="none" cap="none" strike="noStrike">
              <a:solidFill>
                <a:srgbClr val="000000"/>
              </a:solidFill>
              <a:latin typeface="Arial"/>
              <a:ea typeface="Arial"/>
              <a:cs typeface="Arial"/>
              <a:sym typeface="Arial"/>
            </a:endParaRPr>
          </a:p>
        </p:txBody>
      </p:sp>
      <p:sp>
        <p:nvSpPr>
          <p:cNvPr id="404" name="Google Shape;404;p5"/>
          <p:cNvSpPr/>
          <p:nvPr/>
        </p:nvSpPr>
        <p:spPr>
          <a:xfrm rot="266731">
            <a:off x="4546134" y="1637097"/>
            <a:ext cx="2376941" cy="2100649"/>
          </a:xfrm>
          <a:prstGeom prst="rect">
            <a:avLst/>
          </a:prstGeom>
          <a:solidFill>
            <a:schemeClr val="accent6"/>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Divide between engineering teams</a:t>
            </a:r>
            <a:endParaRPr b="0" i="0" sz="1400" u="none" cap="none" strike="noStrike">
              <a:solidFill>
                <a:srgbClr val="000000"/>
              </a:solidFill>
              <a:latin typeface="Arial"/>
              <a:ea typeface="Arial"/>
              <a:cs typeface="Arial"/>
              <a:sym typeface="Arial"/>
            </a:endParaRPr>
          </a:p>
        </p:txBody>
      </p:sp>
      <p:sp>
        <p:nvSpPr>
          <p:cNvPr id="405" name="Google Shape;405;p5"/>
          <p:cNvSpPr/>
          <p:nvPr/>
        </p:nvSpPr>
        <p:spPr>
          <a:xfrm rot="-265616">
            <a:off x="6173527" y="4230413"/>
            <a:ext cx="2376941" cy="2100649"/>
          </a:xfrm>
          <a:prstGeom prst="rect">
            <a:avLst/>
          </a:prstGeom>
          <a:solidFill>
            <a:schemeClr val="accent6"/>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Hard to scale innovation</a:t>
            </a:r>
            <a:endParaRPr b="0" i="0" sz="1400" u="none" cap="none" strike="noStrike">
              <a:solidFill>
                <a:srgbClr val="000000"/>
              </a:solidFill>
              <a:latin typeface="Arial"/>
              <a:ea typeface="Arial"/>
              <a:cs typeface="Arial"/>
              <a:sym typeface="Arial"/>
            </a:endParaRPr>
          </a:p>
        </p:txBody>
      </p:sp>
      <p:sp>
        <p:nvSpPr>
          <p:cNvPr id="406" name="Google Shape;406;p5"/>
          <p:cNvSpPr/>
          <p:nvPr/>
        </p:nvSpPr>
        <p:spPr>
          <a:xfrm rot="177198">
            <a:off x="2915931" y="4230414"/>
            <a:ext cx="2376941" cy="2100649"/>
          </a:xfrm>
          <a:prstGeom prst="rect">
            <a:avLst/>
          </a:prstGeom>
          <a:solidFill>
            <a:schemeClr val="accent6"/>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Arial"/>
                <a:ea typeface="Arial"/>
                <a:cs typeface="Arial"/>
                <a:sym typeface="Arial"/>
              </a:rPr>
              <a:t>Lack of Security oversight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Advantages of Enterprise DevOps</a:t>
            </a:r>
            <a:br>
              <a:rPr lang="en-GB" sz="2400">
                <a:solidFill>
                  <a:schemeClr val="lt1"/>
                </a:solidFill>
              </a:rPr>
            </a:br>
            <a:r>
              <a:rPr lang="en-GB" sz="1800"/>
              <a:t>Aligned autonomy</a:t>
            </a:r>
            <a:br>
              <a:rPr lang="en-GB" sz="1800"/>
            </a:br>
            <a:br>
              <a:rPr lang="en-GB" sz="1800"/>
            </a:br>
            <a:endParaRPr sz="1400">
              <a:solidFill>
                <a:schemeClr val="lt1"/>
              </a:solidFill>
            </a:endParaRPr>
          </a:p>
        </p:txBody>
      </p:sp>
      <p:sp>
        <p:nvSpPr>
          <p:cNvPr id="413" name="Google Shape;413;p6"/>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414" name="Google Shape;414;p6"/>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pic>
        <p:nvPicPr>
          <p:cNvPr id="415" name="Google Shape;415;p6"/>
          <p:cNvPicPr preferRelativeResize="0"/>
          <p:nvPr/>
        </p:nvPicPr>
        <p:blipFill rotWithShape="1">
          <a:blip r:embed="rId4">
            <a:alphaModFix/>
          </a:blip>
          <a:srcRect b="0" l="0" r="0" t="0"/>
          <a:stretch/>
        </p:blipFill>
        <p:spPr>
          <a:xfrm>
            <a:off x="11382465" y="197507"/>
            <a:ext cx="507186" cy="729748"/>
          </a:xfrm>
          <a:prstGeom prst="rect">
            <a:avLst/>
          </a:prstGeom>
          <a:noFill/>
          <a:ln>
            <a:noFill/>
          </a:ln>
        </p:spPr>
      </p:pic>
      <p:sp>
        <p:nvSpPr>
          <p:cNvPr id="416" name="Google Shape;416;p6"/>
          <p:cNvSpPr txBox="1"/>
          <p:nvPr/>
        </p:nvSpPr>
        <p:spPr>
          <a:xfrm>
            <a:off x="428043" y="1897573"/>
            <a:ext cx="8570259" cy="580534"/>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Finding the balance of aligned autonomy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417" name="Google Shape;417;p6"/>
          <p:cNvGraphicFramePr/>
          <p:nvPr/>
        </p:nvGraphicFramePr>
        <p:xfrm>
          <a:off x="428043" y="2516308"/>
          <a:ext cx="3000000" cy="3000000"/>
        </p:xfrm>
        <a:graphic>
          <a:graphicData uri="http://schemas.openxmlformats.org/drawingml/2006/table">
            <a:tbl>
              <a:tblPr bandRow="1" firstRow="1">
                <a:noFill/>
                <a:tableStyleId>{4A9331B3-7E04-4BCC-B906-1AB404FED255}</a:tableStyleId>
              </a:tblPr>
              <a:tblGrid>
                <a:gridCol w="2865400"/>
                <a:gridCol w="2865400"/>
                <a:gridCol w="2865400"/>
                <a:gridCol w="2865400"/>
              </a:tblGrid>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Enterprise DevOps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Start-up DevOps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Functional Enterprise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Ways of working: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Agile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Waterfall</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Culture: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Nimble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Functional</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Potential for reuse: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Less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Forced</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Foundational Capabilities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Fewer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Many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Processes (Waste)</a:t>
                      </a:r>
                      <a:endParaRPr sz="1400" u="none" cap="none" strike="noStrike"/>
                    </a:p>
                  </a:txBody>
                  <a:tcPr marT="45725" marB="45725" marR="91450" marL="91450">
                    <a:lnB cap="flat" cmpd="sng" w="127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B cap="flat" cmpd="sng" w="127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Few</a:t>
                      </a:r>
                      <a:endParaRPr sz="1400" u="none" cap="none" strike="noStrike"/>
                    </a:p>
                  </a:txBody>
                  <a:tcPr marT="45725" marB="45725" marR="91450" marL="91450">
                    <a:lnB cap="flat" cmpd="sng" w="127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Many</a:t>
                      </a:r>
                      <a:endParaRPr sz="1400" u="none" cap="none" strike="noStrike"/>
                    </a:p>
                  </a:txBody>
                  <a:tcPr marT="45725" marB="45725" marR="91450" marL="91450">
                    <a:lnB cap="flat" cmpd="sng" w="12700">
                      <a:solidFill>
                        <a:schemeClr val="accent3"/>
                      </a:solidFill>
                      <a:prstDash val="solid"/>
                      <a:round/>
                      <a:headEnd len="sm" w="sm" type="none"/>
                      <a:tailEnd len="sm" w="sm" type="none"/>
                    </a:lnB>
                  </a:tcPr>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Autonomy</a:t>
                      </a:r>
                      <a:endParaRPr sz="1800" u="none" cap="none" strike="noStrike">
                        <a:solidFill>
                          <a:schemeClr val="l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Very high</a:t>
                      </a:r>
                      <a:endParaRPr sz="1800" u="none" cap="none" strike="noStrike">
                        <a:solidFill>
                          <a:schemeClr val="l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Low</a:t>
                      </a:r>
                      <a:endParaRPr sz="1800" u="none" cap="none" strike="noStrike">
                        <a:solidFill>
                          <a:schemeClr val="lt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accent3"/>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7"/>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Advantages of Enterprise DevOps</a:t>
            </a:r>
            <a:br>
              <a:rPr lang="en-GB" sz="2400">
                <a:solidFill>
                  <a:schemeClr val="lt1"/>
                </a:solidFill>
              </a:rPr>
            </a:br>
            <a:r>
              <a:rPr lang="en-GB" sz="1800"/>
              <a:t>Aligned autonomy</a:t>
            </a:r>
            <a:br>
              <a:rPr lang="en-GB" sz="1800"/>
            </a:br>
            <a:br>
              <a:rPr lang="en-GB" sz="1800"/>
            </a:br>
            <a:endParaRPr sz="1400">
              <a:solidFill>
                <a:schemeClr val="lt1"/>
              </a:solidFill>
            </a:endParaRPr>
          </a:p>
        </p:txBody>
      </p:sp>
      <p:sp>
        <p:nvSpPr>
          <p:cNvPr id="424" name="Google Shape;424;p7"/>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425" name="Google Shape;425;p7"/>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pic>
        <p:nvPicPr>
          <p:cNvPr id="426" name="Google Shape;426;p7"/>
          <p:cNvPicPr preferRelativeResize="0"/>
          <p:nvPr/>
        </p:nvPicPr>
        <p:blipFill rotWithShape="1">
          <a:blip r:embed="rId4">
            <a:alphaModFix/>
          </a:blip>
          <a:srcRect b="0" l="0" r="0" t="0"/>
          <a:stretch/>
        </p:blipFill>
        <p:spPr>
          <a:xfrm>
            <a:off x="11382465" y="197507"/>
            <a:ext cx="507186" cy="729748"/>
          </a:xfrm>
          <a:prstGeom prst="rect">
            <a:avLst/>
          </a:prstGeom>
          <a:noFill/>
          <a:ln>
            <a:noFill/>
          </a:ln>
        </p:spPr>
      </p:pic>
      <p:sp>
        <p:nvSpPr>
          <p:cNvPr id="427" name="Google Shape;427;p7"/>
          <p:cNvSpPr txBox="1"/>
          <p:nvPr/>
        </p:nvSpPr>
        <p:spPr>
          <a:xfrm>
            <a:off x="428043" y="1897573"/>
            <a:ext cx="8570259" cy="580534"/>
          </a:xfrm>
          <a:prstGeom prst="rect">
            <a:avLst/>
          </a:prstGeom>
          <a:noFill/>
          <a:ln>
            <a:noFill/>
          </a:ln>
        </p:spPr>
        <p:txBody>
          <a:bodyPr anchorCtr="0" anchor="t" bIns="36000" lIns="36000" spcFirstLastPara="1" rIns="36000" wrap="square" tIns="360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Finding the balance of aligned autonomy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428" name="Google Shape;428;p7"/>
          <p:cNvGraphicFramePr/>
          <p:nvPr/>
        </p:nvGraphicFramePr>
        <p:xfrm>
          <a:off x="428043" y="2516308"/>
          <a:ext cx="3000000" cy="3000000"/>
        </p:xfrm>
        <a:graphic>
          <a:graphicData uri="http://schemas.openxmlformats.org/drawingml/2006/table">
            <a:tbl>
              <a:tblPr bandRow="1" firstRow="1">
                <a:noFill/>
                <a:tableStyleId>{4A9331B3-7E04-4BCC-B906-1AB404FED255}</a:tableStyleId>
              </a:tblPr>
              <a:tblGrid>
                <a:gridCol w="2865400"/>
                <a:gridCol w="2865400"/>
                <a:gridCol w="2865400"/>
                <a:gridCol w="2865400"/>
              </a:tblGrid>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Enterprise DevOps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Start-up DevOps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Functional Enterprise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Ways of working: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Agile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Agile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Waterfall</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Culture: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Empowering</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Nimble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Functional</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Potential for reuse: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Great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Less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Forced</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Foundational Capabilities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Many</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Fewer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Many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Processes (Waste)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lt1"/>
                          </a:solidFill>
                        </a:rPr>
                        <a:t>Automation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Few</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Many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Autonomy</a:t>
                      </a:r>
                      <a:endParaRPr sz="1800" u="none" cap="none" strike="noStrike">
                        <a:solidFill>
                          <a:schemeClr val="lt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Aligned </a:t>
                      </a:r>
                      <a:endParaRPr sz="1800" u="none" cap="none" strike="noStrike">
                        <a:solidFill>
                          <a:schemeClr val="lt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Very high</a:t>
                      </a:r>
                      <a:endParaRPr sz="1800" u="none" cap="none" strike="noStrike">
                        <a:solidFill>
                          <a:schemeClr val="lt1"/>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lt1"/>
                          </a:solidFill>
                        </a:rPr>
                        <a:t>Low</a:t>
                      </a:r>
                      <a:endParaRPr sz="1800" u="none" cap="none" strike="noStrike">
                        <a:solidFill>
                          <a:schemeClr val="lt1"/>
                        </a:solidFill>
                      </a:endParaRPr>
                    </a:p>
                  </a:txBody>
                  <a:tcPr marT="45725" marB="45725" marR="91450" marL="9145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8"/>
          <p:cNvSpPr txBox="1"/>
          <p:nvPr>
            <p:ph type="title"/>
          </p:nvPr>
        </p:nvSpPr>
        <p:spPr>
          <a:xfrm>
            <a:off x="302349" y="266957"/>
            <a:ext cx="10491788" cy="131873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400"/>
              <a:buFont typeface="Arial"/>
              <a:buNone/>
            </a:pPr>
            <a:r>
              <a:rPr lang="en-GB" sz="2400">
                <a:solidFill>
                  <a:schemeClr val="lt1"/>
                </a:solidFill>
              </a:rPr>
              <a:t>Introduction to the Unified Delivery Model</a:t>
            </a:r>
            <a:br>
              <a:rPr lang="en-GB" sz="2400">
                <a:solidFill>
                  <a:schemeClr val="lt1"/>
                </a:solidFill>
              </a:rPr>
            </a:br>
            <a:r>
              <a:rPr lang="en-GB" sz="1800"/>
              <a:t>A common and agreed way for cloud-based delivery</a:t>
            </a:r>
            <a:br>
              <a:rPr lang="en-GB" sz="1800"/>
            </a:br>
            <a:endParaRPr sz="1400">
              <a:solidFill>
                <a:schemeClr val="lt1"/>
              </a:solidFill>
            </a:endParaRPr>
          </a:p>
        </p:txBody>
      </p:sp>
      <p:sp>
        <p:nvSpPr>
          <p:cNvPr id="435" name="Google Shape;435;p8"/>
          <p:cNvSpPr/>
          <p:nvPr/>
        </p:nvSpPr>
        <p:spPr>
          <a:xfrm>
            <a:off x="10114844" y="6042805"/>
            <a:ext cx="1964267" cy="525746"/>
          </a:xfrm>
          <a:prstGeom prst="rect">
            <a:avLst/>
          </a:prstGeom>
          <a:solidFill>
            <a:schemeClr val="accent2"/>
          </a:solidFill>
          <a:ln>
            <a:noFill/>
          </a:ln>
        </p:spPr>
        <p:txBody>
          <a:bodyPr anchorCtr="0" anchor="ctr" bIns="237600" lIns="237600" spcFirstLastPara="1" rIns="237600" wrap="square" tIns="2376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Arial"/>
              <a:ea typeface="Arial"/>
              <a:cs typeface="Arial"/>
              <a:sym typeface="Arial"/>
            </a:endParaRPr>
          </a:p>
        </p:txBody>
      </p:sp>
      <p:pic>
        <p:nvPicPr>
          <p:cNvPr id="436" name="Google Shape;436;p8"/>
          <p:cNvPicPr preferRelativeResize="0"/>
          <p:nvPr/>
        </p:nvPicPr>
        <p:blipFill rotWithShape="1">
          <a:blip r:embed="rId3">
            <a:alphaModFix/>
          </a:blip>
          <a:srcRect b="0" l="0" r="0" t="0"/>
          <a:stretch/>
        </p:blipFill>
        <p:spPr>
          <a:xfrm>
            <a:off x="9788670" y="6055327"/>
            <a:ext cx="1905000" cy="431800"/>
          </a:xfrm>
          <a:prstGeom prst="rect">
            <a:avLst/>
          </a:prstGeom>
          <a:noFill/>
          <a:ln>
            <a:noFill/>
          </a:ln>
        </p:spPr>
      </p:pic>
      <p:sp>
        <p:nvSpPr>
          <p:cNvPr id="437" name="Google Shape;437;p8"/>
          <p:cNvSpPr/>
          <p:nvPr/>
        </p:nvSpPr>
        <p:spPr>
          <a:xfrm rot="5400000">
            <a:off x="5728116" y="1080567"/>
            <a:ext cx="686048" cy="8743061"/>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8" name="Google Shape;438;p8"/>
          <p:cNvSpPr/>
          <p:nvPr/>
        </p:nvSpPr>
        <p:spPr>
          <a:xfrm rot="5400000">
            <a:off x="4496930" y="1384712"/>
            <a:ext cx="687600" cy="6280781"/>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9" name="Google Shape;439;p8"/>
          <p:cNvSpPr/>
          <p:nvPr/>
        </p:nvSpPr>
        <p:spPr>
          <a:xfrm rot="5400000">
            <a:off x="2942985" y="2011734"/>
            <a:ext cx="687600" cy="3172892"/>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0" name="Google Shape;440;p8"/>
          <p:cNvSpPr/>
          <p:nvPr/>
        </p:nvSpPr>
        <p:spPr>
          <a:xfrm>
            <a:off x="10443403" y="5331399"/>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1" name="Google Shape;441;p8"/>
          <p:cNvSpPr txBox="1"/>
          <p:nvPr/>
        </p:nvSpPr>
        <p:spPr>
          <a:xfrm>
            <a:off x="305815" y="2912844"/>
            <a:ext cx="13619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a:buNone/>
            </a:pPr>
            <a:r>
              <a:rPr b="0" i="1" lang="en-GB" sz="1200" u="none" cap="none" strike="noStrike">
                <a:solidFill>
                  <a:schemeClr val="lt1"/>
                </a:solidFill>
                <a:latin typeface="Arial"/>
                <a:ea typeface="Arial"/>
                <a:cs typeface="Arial"/>
                <a:sym typeface="Arial"/>
              </a:rPr>
              <a:t>Investment</a:t>
            </a:r>
            <a:endParaRPr b="0" i="1" sz="1200" u="none" cap="none" strike="noStrike">
              <a:solidFill>
                <a:schemeClr val="lt1"/>
              </a:solidFill>
              <a:latin typeface="Arial"/>
              <a:ea typeface="Arial"/>
              <a:cs typeface="Arial"/>
              <a:sym typeface="Arial"/>
            </a:endParaRPr>
          </a:p>
        </p:txBody>
      </p:sp>
      <p:sp>
        <p:nvSpPr>
          <p:cNvPr id="442" name="Google Shape;442;p8"/>
          <p:cNvSpPr txBox="1"/>
          <p:nvPr/>
        </p:nvSpPr>
        <p:spPr>
          <a:xfrm>
            <a:off x="1618999" y="2913442"/>
            <a:ext cx="13619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a:buNone/>
            </a:pPr>
            <a:r>
              <a:rPr b="0" i="1" lang="en-GB" sz="1200" u="none" cap="none" strike="noStrike">
                <a:solidFill>
                  <a:schemeClr val="lt1"/>
                </a:solidFill>
                <a:latin typeface="Arial"/>
                <a:ea typeface="Arial"/>
                <a:cs typeface="Arial"/>
                <a:sym typeface="Arial"/>
              </a:rPr>
              <a:t>Requirements</a:t>
            </a:r>
            <a:endParaRPr b="0" i="1" sz="1200" u="none" cap="none" strike="noStrike">
              <a:solidFill>
                <a:schemeClr val="lt1"/>
              </a:solidFill>
              <a:latin typeface="Arial"/>
              <a:ea typeface="Arial"/>
              <a:cs typeface="Arial"/>
              <a:sym typeface="Arial"/>
            </a:endParaRPr>
          </a:p>
        </p:txBody>
      </p:sp>
      <p:sp>
        <p:nvSpPr>
          <p:cNvPr id="443" name="Google Shape;443;p8"/>
          <p:cNvSpPr txBox="1"/>
          <p:nvPr/>
        </p:nvSpPr>
        <p:spPr>
          <a:xfrm>
            <a:off x="2919559" y="2913441"/>
            <a:ext cx="13619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a:buNone/>
            </a:pPr>
            <a:r>
              <a:rPr b="0" i="1" lang="en-GB" sz="1200" u="none" cap="none" strike="noStrike">
                <a:solidFill>
                  <a:schemeClr val="lt1"/>
                </a:solidFill>
                <a:latin typeface="Arial"/>
                <a:ea typeface="Arial"/>
                <a:cs typeface="Arial"/>
                <a:sym typeface="Arial"/>
              </a:rPr>
              <a:t>Development</a:t>
            </a:r>
            <a:endParaRPr b="0" i="1" sz="1200" u="none" cap="none" strike="noStrike">
              <a:solidFill>
                <a:schemeClr val="lt1"/>
              </a:solidFill>
              <a:latin typeface="Arial"/>
              <a:ea typeface="Arial"/>
              <a:cs typeface="Arial"/>
              <a:sym typeface="Arial"/>
            </a:endParaRPr>
          </a:p>
        </p:txBody>
      </p:sp>
      <p:sp>
        <p:nvSpPr>
          <p:cNvPr id="444" name="Google Shape;444;p8"/>
          <p:cNvSpPr txBox="1"/>
          <p:nvPr/>
        </p:nvSpPr>
        <p:spPr>
          <a:xfrm>
            <a:off x="4254510" y="2914923"/>
            <a:ext cx="13619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a:buNone/>
            </a:pPr>
            <a:r>
              <a:rPr b="0" i="1" lang="en-GB" sz="1200" u="none" cap="none" strike="noStrike">
                <a:solidFill>
                  <a:schemeClr val="lt1"/>
                </a:solidFill>
                <a:latin typeface="Arial"/>
                <a:ea typeface="Arial"/>
                <a:cs typeface="Arial"/>
                <a:sym typeface="Arial"/>
              </a:rPr>
              <a:t>Test</a:t>
            </a:r>
            <a:endParaRPr b="0" i="1" sz="1200" u="none" cap="none" strike="noStrike">
              <a:solidFill>
                <a:schemeClr val="lt1"/>
              </a:solidFill>
              <a:latin typeface="Arial"/>
              <a:ea typeface="Arial"/>
              <a:cs typeface="Arial"/>
              <a:sym typeface="Arial"/>
            </a:endParaRPr>
          </a:p>
        </p:txBody>
      </p:sp>
      <p:sp>
        <p:nvSpPr>
          <p:cNvPr id="445" name="Google Shape;445;p8"/>
          <p:cNvSpPr txBox="1"/>
          <p:nvPr/>
        </p:nvSpPr>
        <p:spPr>
          <a:xfrm>
            <a:off x="5787671" y="2907195"/>
            <a:ext cx="13619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a:buNone/>
            </a:pPr>
            <a:r>
              <a:rPr b="0" i="1" lang="en-GB" sz="1200" u="none" cap="none" strike="noStrike">
                <a:solidFill>
                  <a:schemeClr val="lt1"/>
                </a:solidFill>
                <a:latin typeface="Arial"/>
                <a:ea typeface="Arial"/>
                <a:cs typeface="Arial"/>
                <a:sym typeface="Arial"/>
              </a:rPr>
              <a:t>QA</a:t>
            </a:r>
            <a:endParaRPr b="0" i="1" sz="1200" u="none" cap="none" strike="noStrike">
              <a:solidFill>
                <a:schemeClr val="lt1"/>
              </a:solidFill>
              <a:latin typeface="Arial"/>
              <a:ea typeface="Arial"/>
              <a:cs typeface="Arial"/>
              <a:sym typeface="Arial"/>
            </a:endParaRPr>
          </a:p>
        </p:txBody>
      </p:sp>
      <p:sp>
        <p:nvSpPr>
          <p:cNvPr id="446" name="Google Shape;446;p8"/>
          <p:cNvSpPr txBox="1"/>
          <p:nvPr/>
        </p:nvSpPr>
        <p:spPr>
          <a:xfrm>
            <a:off x="6791113" y="2900114"/>
            <a:ext cx="13619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a:buNone/>
            </a:pPr>
            <a:r>
              <a:rPr b="0" i="1" lang="en-GB" sz="1200" u="none" cap="none" strike="noStrike">
                <a:solidFill>
                  <a:schemeClr val="lt1"/>
                </a:solidFill>
                <a:latin typeface="Arial"/>
                <a:ea typeface="Arial"/>
                <a:cs typeface="Arial"/>
                <a:sym typeface="Arial"/>
              </a:rPr>
              <a:t>Service Trans.</a:t>
            </a:r>
            <a:endParaRPr b="0" i="1" sz="1200" u="none" cap="none" strike="noStrike">
              <a:solidFill>
                <a:schemeClr val="lt1"/>
              </a:solidFill>
              <a:latin typeface="Arial"/>
              <a:ea typeface="Arial"/>
              <a:cs typeface="Arial"/>
              <a:sym typeface="Arial"/>
            </a:endParaRPr>
          </a:p>
        </p:txBody>
      </p:sp>
      <p:sp>
        <p:nvSpPr>
          <p:cNvPr id="447" name="Google Shape;447;p8"/>
          <p:cNvSpPr txBox="1"/>
          <p:nvPr/>
        </p:nvSpPr>
        <p:spPr>
          <a:xfrm>
            <a:off x="7795046" y="2900114"/>
            <a:ext cx="13619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a:buNone/>
            </a:pPr>
            <a:r>
              <a:rPr b="0" i="1" lang="en-GB" sz="1200" u="none" cap="none" strike="noStrike">
                <a:solidFill>
                  <a:schemeClr val="lt1"/>
                </a:solidFill>
                <a:latin typeface="Arial"/>
                <a:ea typeface="Arial"/>
                <a:cs typeface="Arial"/>
                <a:sym typeface="Arial"/>
              </a:rPr>
              <a:t>Release</a:t>
            </a:r>
            <a:endParaRPr b="0" i="1" sz="1200" u="none" cap="none" strike="noStrike">
              <a:solidFill>
                <a:schemeClr val="lt1"/>
              </a:solidFill>
              <a:latin typeface="Arial"/>
              <a:ea typeface="Arial"/>
              <a:cs typeface="Arial"/>
              <a:sym typeface="Arial"/>
            </a:endParaRPr>
          </a:p>
        </p:txBody>
      </p:sp>
      <p:sp>
        <p:nvSpPr>
          <p:cNvPr id="448" name="Google Shape;448;p8"/>
          <p:cNvSpPr txBox="1"/>
          <p:nvPr/>
        </p:nvSpPr>
        <p:spPr>
          <a:xfrm>
            <a:off x="8795357" y="2896809"/>
            <a:ext cx="13619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a:buNone/>
            </a:pPr>
            <a:r>
              <a:rPr b="0" i="1" lang="en-GB" sz="1200" u="none" cap="none" strike="noStrike">
                <a:solidFill>
                  <a:schemeClr val="lt1"/>
                </a:solidFill>
                <a:latin typeface="Arial"/>
                <a:ea typeface="Arial"/>
                <a:cs typeface="Arial"/>
                <a:sym typeface="Arial"/>
              </a:rPr>
              <a:t>Operations</a:t>
            </a:r>
            <a:endParaRPr b="0" i="1" sz="1200" u="none" cap="none" strike="noStrike">
              <a:solidFill>
                <a:schemeClr val="lt1"/>
              </a:solidFill>
              <a:latin typeface="Arial"/>
              <a:ea typeface="Arial"/>
              <a:cs typeface="Arial"/>
              <a:sym typeface="Arial"/>
            </a:endParaRPr>
          </a:p>
        </p:txBody>
      </p:sp>
      <p:sp>
        <p:nvSpPr>
          <p:cNvPr id="449" name="Google Shape;449;p8"/>
          <p:cNvSpPr txBox="1"/>
          <p:nvPr/>
        </p:nvSpPr>
        <p:spPr>
          <a:xfrm>
            <a:off x="9499392" y="2898461"/>
            <a:ext cx="13619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200"/>
              <a:buFont typeface="Arial"/>
              <a:buNone/>
            </a:pPr>
            <a:r>
              <a:rPr b="0" i="1" lang="en-GB" sz="1200" u="none" cap="none" strike="noStrike">
                <a:solidFill>
                  <a:schemeClr val="lt1"/>
                </a:solidFill>
                <a:latin typeface="Arial"/>
                <a:ea typeface="Arial"/>
                <a:cs typeface="Arial"/>
                <a:sym typeface="Arial"/>
              </a:rPr>
              <a:t>Support</a:t>
            </a:r>
            <a:endParaRPr b="0" i="1" sz="1200" u="none" cap="none" strike="noStrike">
              <a:solidFill>
                <a:schemeClr val="lt1"/>
              </a:solidFill>
              <a:latin typeface="Arial"/>
              <a:ea typeface="Arial"/>
              <a:cs typeface="Arial"/>
              <a:sym typeface="Arial"/>
            </a:endParaRPr>
          </a:p>
        </p:txBody>
      </p:sp>
      <p:cxnSp>
        <p:nvCxnSpPr>
          <p:cNvPr id="450" name="Google Shape;450;p8"/>
          <p:cNvCxnSpPr/>
          <p:nvPr/>
        </p:nvCxnSpPr>
        <p:spPr>
          <a:xfrm>
            <a:off x="2134714" y="6461663"/>
            <a:ext cx="6373910" cy="0"/>
          </a:xfrm>
          <a:prstGeom prst="straightConnector1">
            <a:avLst/>
          </a:prstGeom>
          <a:noFill/>
          <a:ln cap="flat" cmpd="sng" w="19050">
            <a:solidFill>
              <a:schemeClr val="accent3"/>
            </a:solidFill>
            <a:prstDash val="solid"/>
            <a:miter lim="800000"/>
            <a:headEnd len="sm" w="sm" type="none"/>
            <a:tailEnd len="med" w="med" type="triangle"/>
          </a:ln>
        </p:spPr>
      </p:cxnSp>
      <p:sp>
        <p:nvSpPr>
          <p:cNvPr id="451" name="Google Shape;451;p8"/>
          <p:cNvSpPr txBox="1"/>
          <p:nvPr/>
        </p:nvSpPr>
        <p:spPr>
          <a:xfrm>
            <a:off x="3981024" y="6067800"/>
            <a:ext cx="3017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Business Outcomes</a:t>
            </a:r>
            <a:endParaRPr b="0" i="0" sz="1800" u="none" cap="none" strike="noStrike">
              <a:solidFill>
                <a:schemeClr val="lt1"/>
              </a:solidFill>
              <a:latin typeface="Arial"/>
              <a:ea typeface="Arial"/>
              <a:cs typeface="Arial"/>
              <a:sym typeface="Arial"/>
            </a:endParaRPr>
          </a:p>
        </p:txBody>
      </p:sp>
      <p:sp>
        <p:nvSpPr>
          <p:cNvPr id="452" name="Google Shape;452;p8"/>
          <p:cNvSpPr/>
          <p:nvPr/>
        </p:nvSpPr>
        <p:spPr>
          <a:xfrm>
            <a:off x="7981121" y="4390074"/>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453" name="Google Shape;453;p8"/>
          <p:cNvGrpSpPr/>
          <p:nvPr/>
        </p:nvGrpSpPr>
        <p:grpSpPr>
          <a:xfrm>
            <a:off x="9744205" y="3254379"/>
            <a:ext cx="1220519" cy="687600"/>
            <a:chOff x="10181528" y="3260446"/>
            <a:chExt cx="1220519" cy="687600"/>
          </a:xfrm>
        </p:grpSpPr>
        <p:sp>
          <p:nvSpPr>
            <p:cNvPr id="454" name="Google Shape;454;p8"/>
            <p:cNvSpPr/>
            <p:nvPr/>
          </p:nvSpPr>
          <p:spPr>
            <a:xfrm>
              <a:off x="10879993" y="3491579"/>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5" name="Google Shape;455;p8"/>
            <p:cNvSpPr/>
            <p:nvPr/>
          </p:nvSpPr>
          <p:spPr>
            <a:xfrm rot="5400000">
              <a:off x="10187500" y="3254474"/>
              <a:ext cx="687600" cy="699543"/>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6" name="Google Shape;456;p8"/>
            <p:cNvSpPr/>
            <p:nvPr/>
          </p:nvSpPr>
          <p:spPr>
            <a:xfrm>
              <a:off x="10181528" y="3427462"/>
              <a:ext cx="699544"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1" sz="1800" u="none" cap="none" strike="noStrike">
                <a:solidFill>
                  <a:srgbClr val="FFFFFF"/>
                </a:solidFill>
                <a:latin typeface="Arial"/>
                <a:ea typeface="Arial"/>
                <a:cs typeface="Arial"/>
                <a:sym typeface="Arial"/>
              </a:endParaRPr>
            </a:p>
          </p:txBody>
        </p:sp>
      </p:grpSp>
      <p:sp>
        <p:nvSpPr>
          <p:cNvPr id="457" name="Google Shape;457;p8"/>
          <p:cNvSpPr/>
          <p:nvPr/>
        </p:nvSpPr>
        <p:spPr>
          <a:xfrm>
            <a:off x="4408221" y="1204998"/>
            <a:ext cx="3448375" cy="561051"/>
          </a:xfrm>
          <a:prstGeom prst="rect">
            <a:avLst/>
          </a:prstGeom>
          <a:solidFill>
            <a:srgbClr val="04446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rgbClr val="FFFFFF"/>
                </a:solidFill>
                <a:latin typeface="Arial"/>
                <a:ea typeface="Arial"/>
                <a:cs typeface="Arial"/>
                <a:sym typeface="Arial"/>
              </a:rPr>
              <a:t>Continuous Delivery</a:t>
            </a:r>
            <a:endParaRPr b="0" i="0" sz="1400" u="none" cap="none" strike="noStrike">
              <a:solidFill>
                <a:srgbClr val="000000"/>
              </a:solidFill>
              <a:latin typeface="Arial"/>
              <a:ea typeface="Arial"/>
              <a:cs typeface="Arial"/>
              <a:sym typeface="Arial"/>
            </a:endParaRPr>
          </a:p>
        </p:txBody>
      </p:sp>
      <p:sp>
        <p:nvSpPr>
          <p:cNvPr id="458" name="Google Shape;458;p8"/>
          <p:cNvSpPr/>
          <p:nvPr/>
        </p:nvSpPr>
        <p:spPr>
          <a:xfrm>
            <a:off x="8405915" y="1204998"/>
            <a:ext cx="3448375" cy="561051"/>
          </a:xfrm>
          <a:prstGeom prst="rect">
            <a:avLst/>
          </a:prstGeom>
          <a:solidFill>
            <a:srgbClr val="04446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rgbClr val="FFFFFF"/>
                </a:solidFill>
                <a:latin typeface="Arial"/>
                <a:ea typeface="Arial"/>
                <a:cs typeface="Arial"/>
                <a:sym typeface="Arial"/>
              </a:rPr>
              <a:t>Classic</a:t>
            </a:r>
            <a:endParaRPr b="0" i="0" sz="1400" u="none" cap="none" strike="noStrike">
              <a:solidFill>
                <a:srgbClr val="000000"/>
              </a:solidFill>
              <a:latin typeface="Arial"/>
              <a:ea typeface="Arial"/>
              <a:cs typeface="Arial"/>
              <a:sym typeface="Arial"/>
            </a:endParaRPr>
          </a:p>
        </p:txBody>
      </p:sp>
      <p:sp>
        <p:nvSpPr>
          <p:cNvPr id="459" name="Google Shape;459;p8"/>
          <p:cNvSpPr/>
          <p:nvPr/>
        </p:nvSpPr>
        <p:spPr>
          <a:xfrm>
            <a:off x="410527" y="1205000"/>
            <a:ext cx="3448375" cy="561051"/>
          </a:xfrm>
          <a:prstGeom prst="rect">
            <a:avLst/>
          </a:prstGeom>
          <a:solidFill>
            <a:srgbClr val="044469"/>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rgbClr val="FFFFFF"/>
                </a:solidFill>
                <a:latin typeface="Arial"/>
                <a:ea typeface="Arial"/>
                <a:cs typeface="Arial"/>
                <a:sym typeface="Arial"/>
              </a:rPr>
              <a:t>DevOps</a:t>
            </a:r>
            <a:endParaRPr b="0" i="0" sz="1400" u="none" cap="none" strike="noStrike">
              <a:solidFill>
                <a:srgbClr val="000000"/>
              </a:solidFill>
              <a:latin typeface="Arial"/>
              <a:ea typeface="Arial"/>
              <a:cs typeface="Arial"/>
              <a:sym typeface="Arial"/>
            </a:endParaRPr>
          </a:p>
        </p:txBody>
      </p:sp>
      <p:sp>
        <p:nvSpPr>
          <p:cNvPr id="460" name="Google Shape;460;p8"/>
          <p:cNvSpPr txBox="1"/>
          <p:nvPr/>
        </p:nvSpPr>
        <p:spPr>
          <a:xfrm>
            <a:off x="305617" y="1779325"/>
            <a:ext cx="387565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Support for dedicated product teams that are capable of building and running production services.</a:t>
            </a:r>
            <a:endParaRPr b="0" i="0" sz="1400" u="none" cap="none" strike="noStrike">
              <a:solidFill>
                <a:srgbClr val="000000"/>
              </a:solidFill>
              <a:latin typeface="Arial"/>
              <a:ea typeface="Arial"/>
              <a:cs typeface="Arial"/>
              <a:sym typeface="Arial"/>
            </a:endParaRPr>
          </a:p>
        </p:txBody>
      </p:sp>
      <p:sp>
        <p:nvSpPr>
          <p:cNvPr id="461" name="Google Shape;461;p8"/>
          <p:cNvSpPr txBox="1"/>
          <p:nvPr/>
        </p:nvSpPr>
        <p:spPr>
          <a:xfrm>
            <a:off x="4356718" y="1784147"/>
            <a:ext cx="387565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Support for agile teams doing Continuous Delivery with hand-over to IT Operations.</a:t>
            </a:r>
            <a:endParaRPr b="0" i="0" sz="1400" u="none" cap="none" strike="noStrike">
              <a:solidFill>
                <a:srgbClr val="000000"/>
              </a:solidFill>
              <a:latin typeface="Arial"/>
              <a:ea typeface="Arial"/>
              <a:cs typeface="Arial"/>
              <a:sym typeface="Arial"/>
            </a:endParaRPr>
          </a:p>
        </p:txBody>
      </p:sp>
      <p:sp>
        <p:nvSpPr>
          <p:cNvPr id="462" name="Google Shape;462;p8"/>
          <p:cNvSpPr txBox="1"/>
          <p:nvPr/>
        </p:nvSpPr>
        <p:spPr>
          <a:xfrm>
            <a:off x="8324995" y="1770792"/>
            <a:ext cx="352929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Classic service offering for business-critical services needing an SLA.</a:t>
            </a:r>
            <a:endParaRPr b="0" i="0" sz="1400" u="none" cap="none" strike="noStrike">
              <a:solidFill>
                <a:srgbClr val="000000"/>
              </a:solidFill>
              <a:latin typeface="Arial"/>
              <a:ea typeface="Arial"/>
              <a:cs typeface="Arial"/>
              <a:sym typeface="Arial"/>
            </a:endParaRPr>
          </a:p>
        </p:txBody>
      </p:sp>
      <p:grpSp>
        <p:nvGrpSpPr>
          <p:cNvPr id="463" name="Google Shape;463;p8"/>
          <p:cNvGrpSpPr/>
          <p:nvPr/>
        </p:nvGrpSpPr>
        <p:grpSpPr>
          <a:xfrm>
            <a:off x="8508624" y="3254379"/>
            <a:ext cx="1220519" cy="687600"/>
            <a:chOff x="10181528" y="3260446"/>
            <a:chExt cx="1220519" cy="687600"/>
          </a:xfrm>
        </p:grpSpPr>
        <p:sp>
          <p:nvSpPr>
            <p:cNvPr id="464" name="Google Shape;464;p8"/>
            <p:cNvSpPr/>
            <p:nvPr/>
          </p:nvSpPr>
          <p:spPr>
            <a:xfrm>
              <a:off x="10879993" y="3491579"/>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5" name="Google Shape;465;p8"/>
            <p:cNvSpPr/>
            <p:nvPr/>
          </p:nvSpPr>
          <p:spPr>
            <a:xfrm rot="5400000">
              <a:off x="10187500" y="3254474"/>
              <a:ext cx="687600" cy="699543"/>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6" name="Google Shape;466;p8"/>
            <p:cNvSpPr/>
            <p:nvPr/>
          </p:nvSpPr>
          <p:spPr>
            <a:xfrm>
              <a:off x="10181528" y="3427462"/>
              <a:ext cx="699544"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1" sz="1800" u="none" cap="none" strike="noStrike">
                <a:solidFill>
                  <a:srgbClr val="FFFFFF"/>
                </a:solidFill>
                <a:latin typeface="Arial"/>
                <a:ea typeface="Arial"/>
                <a:cs typeface="Arial"/>
                <a:sym typeface="Arial"/>
              </a:endParaRPr>
            </a:p>
          </p:txBody>
        </p:sp>
      </p:grpSp>
      <p:grpSp>
        <p:nvGrpSpPr>
          <p:cNvPr id="467" name="Google Shape;467;p8"/>
          <p:cNvGrpSpPr/>
          <p:nvPr/>
        </p:nvGrpSpPr>
        <p:grpSpPr>
          <a:xfrm>
            <a:off x="7273043" y="3254379"/>
            <a:ext cx="1220519" cy="687600"/>
            <a:chOff x="10181528" y="3260446"/>
            <a:chExt cx="1220519" cy="687600"/>
          </a:xfrm>
        </p:grpSpPr>
        <p:sp>
          <p:nvSpPr>
            <p:cNvPr id="468" name="Google Shape;468;p8"/>
            <p:cNvSpPr/>
            <p:nvPr/>
          </p:nvSpPr>
          <p:spPr>
            <a:xfrm>
              <a:off x="10879993" y="3491579"/>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9" name="Google Shape;469;p8"/>
            <p:cNvSpPr/>
            <p:nvPr/>
          </p:nvSpPr>
          <p:spPr>
            <a:xfrm rot="5400000">
              <a:off x="10187500" y="3254474"/>
              <a:ext cx="687600" cy="699543"/>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0" name="Google Shape;470;p8"/>
            <p:cNvSpPr/>
            <p:nvPr/>
          </p:nvSpPr>
          <p:spPr>
            <a:xfrm>
              <a:off x="10181528" y="3427462"/>
              <a:ext cx="699544"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1" sz="1800" u="none" cap="none" strike="noStrike">
                <a:solidFill>
                  <a:srgbClr val="FFFFFF"/>
                </a:solidFill>
                <a:latin typeface="Arial"/>
                <a:ea typeface="Arial"/>
                <a:cs typeface="Arial"/>
                <a:sym typeface="Arial"/>
              </a:endParaRPr>
            </a:p>
          </p:txBody>
        </p:sp>
      </p:grpSp>
      <p:grpSp>
        <p:nvGrpSpPr>
          <p:cNvPr id="471" name="Google Shape;471;p8"/>
          <p:cNvGrpSpPr/>
          <p:nvPr/>
        </p:nvGrpSpPr>
        <p:grpSpPr>
          <a:xfrm>
            <a:off x="6036907" y="3254379"/>
            <a:ext cx="1220519" cy="687600"/>
            <a:chOff x="10181528" y="3260446"/>
            <a:chExt cx="1220519" cy="687600"/>
          </a:xfrm>
        </p:grpSpPr>
        <p:sp>
          <p:nvSpPr>
            <p:cNvPr id="472" name="Google Shape;472;p8"/>
            <p:cNvSpPr/>
            <p:nvPr/>
          </p:nvSpPr>
          <p:spPr>
            <a:xfrm>
              <a:off x="10879993" y="3491579"/>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473" name="Google Shape;473;p8"/>
            <p:cNvSpPr/>
            <p:nvPr/>
          </p:nvSpPr>
          <p:spPr>
            <a:xfrm rot="5400000">
              <a:off x="10187500" y="3254474"/>
              <a:ext cx="687600" cy="699543"/>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1"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t/>
              </a:r>
              <a:endParaRPr b="1" i="0" sz="1800" u="none" cap="none" strike="noStrike">
                <a:solidFill>
                  <a:srgbClr val="FFFFFF"/>
                </a:solidFill>
                <a:latin typeface="Arial"/>
                <a:ea typeface="Arial"/>
                <a:cs typeface="Arial"/>
                <a:sym typeface="Arial"/>
              </a:endParaRPr>
            </a:p>
          </p:txBody>
        </p:sp>
        <p:sp>
          <p:nvSpPr>
            <p:cNvPr id="474" name="Google Shape;474;p8"/>
            <p:cNvSpPr/>
            <p:nvPr/>
          </p:nvSpPr>
          <p:spPr>
            <a:xfrm>
              <a:off x="10181528" y="3427462"/>
              <a:ext cx="699544"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1" i="1" sz="1800" u="none" cap="none" strike="noStrike">
                <a:solidFill>
                  <a:srgbClr val="FFFFFF"/>
                </a:solidFill>
                <a:latin typeface="Arial"/>
                <a:ea typeface="Arial"/>
                <a:cs typeface="Arial"/>
                <a:sym typeface="Arial"/>
              </a:endParaRPr>
            </a:p>
          </p:txBody>
        </p:sp>
      </p:grpSp>
      <p:grpSp>
        <p:nvGrpSpPr>
          <p:cNvPr id="475" name="Google Shape;475;p8"/>
          <p:cNvGrpSpPr/>
          <p:nvPr/>
        </p:nvGrpSpPr>
        <p:grpSpPr>
          <a:xfrm>
            <a:off x="4822098" y="3254379"/>
            <a:ext cx="1220519" cy="687600"/>
            <a:chOff x="10181528" y="3260446"/>
            <a:chExt cx="1220519" cy="687600"/>
          </a:xfrm>
        </p:grpSpPr>
        <p:sp>
          <p:nvSpPr>
            <p:cNvPr id="476" name="Google Shape;476;p8"/>
            <p:cNvSpPr/>
            <p:nvPr/>
          </p:nvSpPr>
          <p:spPr>
            <a:xfrm>
              <a:off x="10879993" y="3491579"/>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7" name="Google Shape;477;p8"/>
            <p:cNvSpPr/>
            <p:nvPr/>
          </p:nvSpPr>
          <p:spPr>
            <a:xfrm rot="5400000">
              <a:off x="10187500" y="3254474"/>
              <a:ext cx="687600" cy="699543"/>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8" name="Google Shape;478;p8"/>
            <p:cNvSpPr/>
            <p:nvPr/>
          </p:nvSpPr>
          <p:spPr>
            <a:xfrm>
              <a:off x="10181528" y="3406442"/>
              <a:ext cx="699544"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1" sz="1800" u="none" cap="none" strike="noStrike">
                <a:solidFill>
                  <a:srgbClr val="FFFFFF"/>
                </a:solidFill>
                <a:latin typeface="Arial"/>
                <a:ea typeface="Arial"/>
                <a:cs typeface="Arial"/>
                <a:sym typeface="Arial"/>
              </a:endParaRPr>
            </a:p>
          </p:txBody>
        </p:sp>
      </p:grpSp>
      <p:grpSp>
        <p:nvGrpSpPr>
          <p:cNvPr id="479" name="Google Shape;479;p8"/>
          <p:cNvGrpSpPr/>
          <p:nvPr/>
        </p:nvGrpSpPr>
        <p:grpSpPr>
          <a:xfrm>
            <a:off x="9737581" y="4162153"/>
            <a:ext cx="1220519" cy="687600"/>
            <a:chOff x="10181528" y="3260446"/>
            <a:chExt cx="1220519" cy="687600"/>
          </a:xfrm>
        </p:grpSpPr>
        <p:sp>
          <p:nvSpPr>
            <p:cNvPr id="480" name="Google Shape;480;p8"/>
            <p:cNvSpPr/>
            <p:nvPr/>
          </p:nvSpPr>
          <p:spPr>
            <a:xfrm>
              <a:off x="10879993" y="3491579"/>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1" name="Google Shape;481;p8"/>
            <p:cNvSpPr/>
            <p:nvPr/>
          </p:nvSpPr>
          <p:spPr>
            <a:xfrm rot="5400000">
              <a:off x="10187500" y="3254474"/>
              <a:ext cx="687600" cy="699543"/>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2" name="Google Shape;482;p8"/>
            <p:cNvSpPr/>
            <p:nvPr/>
          </p:nvSpPr>
          <p:spPr>
            <a:xfrm>
              <a:off x="10181528" y="3427462"/>
              <a:ext cx="699544"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1" sz="1800" u="none" cap="none" strike="noStrike">
                <a:solidFill>
                  <a:srgbClr val="FFFFFF"/>
                </a:solidFill>
                <a:latin typeface="Arial"/>
                <a:ea typeface="Arial"/>
                <a:cs typeface="Arial"/>
                <a:sym typeface="Arial"/>
              </a:endParaRPr>
            </a:p>
          </p:txBody>
        </p:sp>
      </p:grpSp>
      <p:grpSp>
        <p:nvGrpSpPr>
          <p:cNvPr id="483" name="Google Shape;483;p8"/>
          <p:cNvGrpSpPr/>
          <p:nvPr/>
        </p:nvGrpSpPr>
        <p:grpSpPr>
          <a:xfrm>
            <a:off x="8502000" y="4162153"/>
            <a:ext cx="1220519" cy="687600"/>
            <a:chOff x="10181528" y="3260446"/>
            <a:chExt cx="1220519" cy="687600"/>
          </a:xfrm>
        </p:grpSpPr>
        <p:sp>
          <p:nvSpPr>
            <p:cNvPr id="484" name="Google Shape;484;p8"/>
            <p:cNvSpPr/>
            <p:nvPr/>
          </p:nvSpPr>
          <p:spPr>
            <a:xfrm>
              <a:off x="10879993" y="3491579"/>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5" name="Google Shape;485;p8"/>
            <p:cNvSpPr/>
            <p:nvPr/>
          </p:nvSpPr>
          <p:spPr>
            <a:xfrm rot="5400000">
              <a:off x="10187500" y="3254474"/>
              <a:ext cx="687600" cy="699543"/>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6" name="Google Shape;486;p8"/>
            <p:cNvSpPr/>
            <p:nvPr/>
          </p:nvSpPr>
          <p:spPr>
            <a:xfrm>
              <a:off x="10181528" y="3427462"/>
              <a:ext cx="699544"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1" sz="1800" u="none" cap="none" strike="noStrike">
                <a:solidFill>
                  <a:srgbClr val="FFFFFF"/>
                </a:solidFill>
                <a:latin typeface="Arial"/>
                <a:ea typeface="Arial"/>
                <a:cs typeface="Arial"/>
                <a:sym typeface="Arial"/>
              </a:endParaRPr>
            </a:p>
          </p:txBody>
        </p:sp>
      </p:grpSp>
      <p:pic>
        <p:nvPicPr>
          <p:cNvPr descr="Lightbulb and gear" id="487" name="Google Shape;487;p8"/>
          <p:cNvPicPr preferRelativeResize="0"/>
          <p:nvPr/>
        </p:nvPicPr>
        <p:blipFill rotWithShape="1">
          <a:blip r:embed="rId4">
            <a:alphaModFix/>
          </a:blip>
          <a:srcRect b="0" l="0" r="0" t="0"/>
          <a:stretch/>
        </p:blipFill>
        <p:spPr>
          <a:xfrm>
            <a:off x="1573285" y="6133274"/>
            <a:ext cx="555698" cy="555698"/>
          </a:xfrm>
          <a:prstGeom prst="rect">
            <a:avLst/>
          </a:prstGeom>
          <a:noFill/>
          <a:ln>
            <a:noFill/>
          </a:ln>
        </p:spPr>
      </p:pic>
      <p:sp>
        <p:nvSpPr>
          <p:cNvPr id="488" name="Google Shape;488;p8"/>
          <p:cNvSpPr txBox="1"/>
          <p:nvPr/>
        </p:nvSpPr>
        <p:spPr>
          <a:xfrm>
            <a:off x="955374" y="6234572"/>
            <a:ext cx="7442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0" i="0" lang="en-GB" sz="1600" u="none" cap="none" strike="noStrike">
                <a:solidFill>
                  <a:schemeClr val="lt1"/>
                </a:solidFill>
                <a:latin typeface="Arial"/>
                <a:ea typeface="Arial"/>
                <a:cs typeface="Arial"/>
                <a:sym typeface="Arial"/>
              </a:rPr>
              <a:t>Idea</a:t>
            </a:r>
            <a:endParaRPr b="0" i="0" sz="1400" u="none" cap="none" strike="noStrike">
              <a:solidFill>
                <a:srgbClr val="000000"/>
              </a:solidFill>
              <a:latin typeface="Arial"/>
              <a:ea typeface="Arial"/>
              <a:cs typeface="Arial"/>
              <a:sym typeface="Arial"/>
            </a:endParaRPr>
          </a:p>
        </p:txBody>
      </p:sp>
      <p:pic>
        <p:nvPicPr>
          <p:cNvPr descr="Dollar" id="489" name="Google Shape;489;p8"/>
          <p:cNvPicPr preferRelativeResize="0"/>
          <p:nvPr/>
        </p:nvPicPr>
        <p:blipFill rotWithShape="1">
          <a:blip r:embed="rId5">
            <a:alphaModFix/>
          </a:blip>
          <a:srcRect b="0" l="0" r="0" t="0"/>
          <a:stretch/>
        </p:blipFill>
        <p:spPr>
          <a:xfrm>
            <a:off x="8533149" y="6215434"/>
            <a:ext cx="423951" cy="423951"/>
          </a:xfrm>
          <a:prstGeom prst="rect">
            <a:avLst/>
          </a:prstGeom>
          <a:noFill/>
          <a:ln>
            <a:noFill/>
          </a:ln>
        </p:spPr>
      </p:pic>
      <p:sp>
        <p:nvSpPr>
          <p:cNvPr id="490" name="Google Shape;490;p8"/>
          <p:cNvSpPr txBox="1"/>
          <p:nvPr/>
        </p:nvSpPr>
        <p:spPr>
          <a:xfrm>
            <a:off x="8873075" y="6265983"/>
            <a:ext cx="8082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0" i="0" lang="en-GB" sz="1600" u="none" cap="none" strike="noStrike">
                <a:solidFill>
                  <a:schemeClr val="lt1"/>
                </a:solidFill>
                <a:latin typeface="Arial"/>
                <a:ea typeface="Arial"/>
                <a:cs typeface="Arial"/>
                <a:sym typeface="Arial"/>
              </a:rPr>
              <a:t>Value</a:t>
            </a:r>
            <a:endParaRPr b="0" i="0" sz="1400" u="none" cap="none" strike="noStrike">
              <a:solidFill>
                <a:srgbClr val="000000"/>
              </a:solidFill>
              <a:latin typeface="Arial"/>
              <a:ea typeface="Arial"/>
              <a:cs typeface="Arial"/>
              <a:sym typeface="Arial"/>
            </a:endParaRPr>
          </a:p>
        </p:txBody>
      </p:sp>
      <p:sp>
        <p:nvSpPr>
          <p:cNvPr id="491" name="Google Shape;491;p8"/>
          <p:cNvSpPr/>
          <p:nvPr/>
        </p:nvSpPr>
        <p:spPr>
          <a:xfrm>
            <a:off x="1700339" y="3402608"/>
            <a:ext cx="3438398"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1" lang="en-GB" sz="1800" u="none" cap="none" strike="noStrike">
                <a:solidFill>
                  <a:srgbClr val="000000"/>
                </a:solidFill>
                <a:latin typeface="Arial"/>
                <a:ea typeface="Arial"/>
                <a:cs typeface="Arial"/>
                <a:sym typeface="Arial"/>
              </a:rPr>
              <a:t>UDM – Classic</a:t>
            </a:r>
            <a:endParaRPr b="0" i="1" sz="1800" u="none" cap="none" strike="noStrike">
              <a:solidFill>
                <a:srgbClr val="FFFFFF"/>
              </a:solidFill>
              <a:latin typeface="Arial"/>
              <a:ea typeface="Arial"/>
              <a:cs typeface="Arial"/>
              <a:sym typeface="Arial"/>
            </a:endParaRPr>
          </a:p>
        </p:txBody>
      </p:sp>
      <p:sp>
        <p:nvSpPr>
          <p:cNvPr id="492" name="Google Shape;492;p8"/>
          <p:cNvSpPr/>
          <p:nvPr/>
        </p:nvSpPr>
        <p:spPr>
          <a:xfrm>
            <a:off x="1700340" y="5258132"/>
            <a:ext cx="8743062"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1" lang="en-GB" sz="1800" u="none" cap="none" strike="noStrike">
                <a:solidFill>
                  <a:srgbClr val="000000"/>
                </a:solidFill>
                <a:latin typeface="Arial"/>
                <a:ea typeface="Arial"/>
                <a:cs typeface="Arial"/>
                <a:sym typeface="Arial"/>
              </a:rPr>
              <a:t>UDM – DevOps</a:t>
            </a:r>
            <a:endParaRPr b="0" i="1" sz="1800" u="none" cap="none" strike="noStrike">
              <a:solidFill>
                <a:srgbClr val="FFFFFF"/>
              </a:solidFill>
              <a:latin typeface="Arial"/>
              <a:ea typeface="Arial"/>
              <a:cs typeface="Arial"/>
              <a:sym typeface="Arial"/>
            </a:endParaRPr>
          </a:p>
        </p:txBody>
      </p:sp>
      <p:sp>
        <p:nvSpPr>
          <p:cNvPr id="493" name="Google Shape;493;p8"/>
          <p:cNvSpPr/>
          <p:nvPr/>
        </p:nvSpPr>
        <p:spPr>
          <a:xfrm>
            <a:off x="1700339" y="4337304"/>
            <a:ext cx="6280686"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1" lang="en-GB" sz="1800" u="none" cap="none" strike="noStrike">
                <a:solidFill>
                  <a:srgbClr val="000000"/>
                </a:solidFill>
                <a:latin typeface="Arial"/>
                <a:ea typeface="Arial"/>
                <a:cs typeface="Arial"/>
                <a:sym typeface="Arial"/>
              </a:rPr>
              <a:t>UDM – Continuous Delivery</a:t>
            </a:r>
            <a:endParaRPr b="0" i="1" sz="1800" u="none" cap="none" strike="noStrike">
              <a:solidFill>
                <a:srgbClr val="FFFFFF"/>
              </a:solidFill>
              <a:latin typeface="Arial"/>
              <a:ea typeface="Arial"/>
              <a:cs typeface="Arial"/>
              <a:sym typeface="Arial"/>
            </a:endParaRPr>
          </a:p>
        </p:txBody>
      </p:sp>
      <p:grpSp>
        <p:nvGrpSpPr>
          <p:cNvPr id="494" name="Google Shape;494;p8"/>
          <p:cNvGrpSpPr/>
          <p:nvPr/>
        </p:nvGrpSpPr>
        <p:grpSpPr>
          <a:xfrm>
            <a:off x="656369" y="5100596"/>
            <a:ext cx="1001350" cy="687600"/>
            <a:chOff x="10181528" y="3260446"/>
            <a:chExt cx="1220519" cy="687600"/>
          </a:xfrm>
        </p:grpSpPr>
        <p:sp>
          <p:nvSpPr>
            <p:cNvPr id="495" name="Google Shape;495;p8"/>
            <p:cNvSpPr/>
            <p:nvPr/>
          </p:nvSpPr>
          <p:spPr>
            <a:xfrm>
              <a:off x="10879993" y="3491579"/>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6" name="Google Shape;496;p8"/>
            <p:cNvSpPr/>
            <p:nvPr/>
          </p:nvSpPr>
          <p:spPr>
            <a:xfrm rot="5400000">
              <a:off x="10187500" y="3254474"/>
              <a:ext cx="687600" cy="699543"/>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7" name="Google Shape;497;p8"/>
            <p:cNvSpPr/>
            <p:nvPr/>
          </p:nvSpPr>
          <p:spPr>
            <a:xfrm>
              <a:off x="10181528" y="3427462"/>
              <a:ext cx="699544"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1" sz="1800" u="none" cap="none" strike="noStrike">
                <a:solidFill>
                  <a:srgbClr val="FFFFFF"/>
                </a:solidFill>
                <a:latin typeface="Arial"/>
                <a:ea typeface="Arial"/>
                <a:cs typeface="Arial"/>
                <a:sym typeface="Arial"/>
              </a:endParaRPr>
            </a:p>
          </p:txBody>
        </p:sp>
      </p:grpSp>
      <p:grpSp>
        <p:nvGrpSpPr>
          <p:cNvPr id="498" name="Google Shape;498;p8"/>
          <p:cNvGrpSpPr/>
          <p:nvPr/>
        </p:nvGrpSpPr>
        <p:grpSpPr>
          <a:xfrm>
            <a:off x="656369" y="4176179"/>
            <a:ext cx="1001350" cy="687600"/>
            <a:chOff x="10181528" y="3260446"/>
            <a:chExt cx="1220519" cy="687600"/>
          </a:xfrm>
        </p:grpSpPr>
        <p:sp>
          <p:nvSpPr>
            <p:cNvPr id="499" name="Google Shape;499;p8"/>
            <p:cNvSpPr/>
            <p:nvPr/>
          </p:nvSpPr>
          <p:spPr>
            <a:xfrm>
              <a:off x="10879993" y="3491579"/>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0" name="Google Shape;500;p8"/>
            <p:cNvSpPr/>
            <p:nvPr/>
          </p:nvSpPr>
          <p:spPr>
            <a:xfrm rot="5400000">
              <a:off x="10187500" y="3254474"/>
              <a:ext cx="687600" cy="699543"/>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1" name="Google Shape;501;p8"/>
            <p:cNvSpPr/>
            <p:nvPr/>
          </p:nvSpPr>
          <p:spPr>
            <a:xfrm>
              <a:off x="10181528" y="3427462"/>
              <a:ext cx="699544"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1" sz="1800" u="none" cap="none" strike="noStrike">
                <a:solidFill>
                  <a:srgbClr val="FFFFFF"/>
                </a:solidFill>
                <a:latin typeface="Arial"/>
                <a:ea typeface="Arial"/>
                <a:cs typeface="Arial"/>
                <a:sym typeface="Arial"/>
              </a:endParaRPr>
            </a:p>
          </p:txBody>
        </p:sp>
      </p:grpSp>
      <p:grpSp>
        <p:nvGrpSpPr>
          <p:cNvPr id="502" name="Google Shape;502;p8"/>
          <p:cNvGrpSpPr/>
          <p:nvPr/>
        </p:nvGrpSpPr>
        <p:grpSpPr>
          <a:xfrm>
            <a:off x="656369" y="3250829"/>
            <a:ext cx="1001350" cy="687600"/>
            <a:chOff x="10181528" y="3260446"/>
            <a:chExt cx="1220519" cy="687600"/>
          </a:xfrm>
        </p:grpSpPr>
        <p:sp>
          <p:nvSpPr>
            <p:cNvPr id="503" name="Google Shape;503;p8"/>
            <p:cNvSpPr/>
            <p:nvPr/>
          </p:nvSpPr>
          <p:spPr>
            <a:xfrm>
              <a:off x="10879993" y="3491579"/>
              <a:ext cx="522054" cy="241398"/>
            </a:xfrm>
            <a:prstGeom prst="rightArrow">
              <a:avLst>
                <a:gd fmla="val 50000" name="adj1"/>
                <a:gd fmla="val 50000" name="adj2"/>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4" name="Google Shape;504;p8"/>
            <p:cNvSpPr/>
            <p:nvPr/>
          </p:nvSpPr>
          <p:spPr>
            <a:xfrm rot="5400000">
              <a:off x="10187500" y="3254474"/>
              <a:ext cx="687600" cy="699543"/>
            </a:xfrm>
            <a:prstGeom prst="rect">
              <a:avLst/>
            </a:prstGeom>
            <a:solidFill>
              <a:srgbClr val="42B0D5"/>
            </a:solidFill>
            <a:ln cap="flat" cmpd="sng" w="12700">
              <a:solidFill>
                <a:srgbClr val="42B0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5" name="Google Shape;505;p8"/>
            <p:cNvSpPr/>
            <p:nvPr/>
          </p:nvSpPr>
          <p:spPr>
            <a:xfrm>
              <a:off x="10181528" y="3427462"/>
              <a:ext cx="699544" cy="372533"/>
            </a:xfrm>
            <a:prstGeom prst="rect">
              <a:avLst/>
            </a:prstGeom>
            <a:solidFill>
              <a:srgbClr val="A0A0A0"/>
            </a:solidFill>
            <a:ln cap="flat" cmpd="sng" w="12700">
              <a:solidFill>
                <a:srgbClr val="A0A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1" sz="1800" u="none" cap="none" strike="noStrike">
                <a:solidFill>
                  <a:srgbClr val="FFFFFF"/>
                </a:solidFill>
                <a:latin typeface="Arial"/>
                <a:ea typeface="Arial"/>
                <a:cs typeface="Arial"/>
                <a:sym typeface="Arial"/>
              </a:endParaRPr>
            </a:p>
          </p:txBody>
        </p:sp>
      </p:grpSp>
      <p:pic>
        <p:nvPicPr>
          <p:cNvPr id="506" name="Google Shape;506;p8"/>
          <p:cNvPicPr preferRelativeResize="0"/>
          <p:nvPr/>
        </p:nvPicPr>
        <p:blipFill rotWithShape="1">
          <a:blip r:embed="rId6">
            <a:alphaModFix/>
          </a:blip>
          <a:srcRect b="0" l="0" r="0" t="0"/>
          <a:stretch/>
        </p:blipFill>
        <p:spPr>
          <a:xfrm>
            <a:off x="11382465" y="197507"/>
            <a:ext cx="507186" cy="7297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tema">
  <a:themeElements>
    <a:clrScheme name="Kontor">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ærsk">
  <a:themeElements>
    <a:clrScheme name="Maersk">
      <a:dk1>
        <a:srgbClr val="141414"/>
      </a:dk1>
      <a:lt1>
        <a:srgbClr val="FFFFFF"/>
      </a:lt1>
      <a:dk2>
        <a:srgbClr val="545454"/>
      </a:dk2>
      <a:lt2>
        <a:srgbClr val="EDEDED"/>
      </a:lt2>
      <a:accent1>
        <a:srgbClr val="42B0D5"/>
      </a:accent1>
      <a:accent2>
        <a:srgbClr val="00243D"/>
      </a:accent2>
      <a:accent3>
        <a:srgbClr val="CFCFCF"/>
      </a:accent3>
      <a:accent4>
        <a:srgbClr val="ED685F"/>
      </a:accent4>
      <a:accent5>
        <a:srgbClr val="00796B"/>
      </a:accent5>
      <a:accent6>
        <a:srgbClr val="F59F1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2019-04-17T09:18:01Z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TemplafyTimeStamp">
    <vt:lpwstr>2019-04-17T09:18:37.9632116</vt:lpwstr>
  </property>
  <property fmtid="{D5CDD505-2E9C-101B-9397-08002B2CF9AE}" pid="4" name="CustomerId">
    <vt:lpwstr>maersk</vt:lpwstr>
  </property>
  <property fmtid="{D5CDD505-2E9C-101B-9397-08002B2CF9AE}" pid="5" name="TemplateId">
    <vt:lpwstr>636987871458208533</vt:lpwstr>
  </property>
  <property fmtid="{D5CDD505-2E9C-101B-9397-08002B2CF9AE}" pid="6" name="UserProfileId">
    <vt:lpwstr>636611080508068318</vt:lpwstr>
  </property>
  <property fmtid="{D5CDD505-2E9C-101B-9397-08002B2CF9AE}" pid="7" name="ContentTypeId">
    <vt:lpwstr>0x0101009BDE67FC36F40C4A91BFAD196951E8B2</vt:lpwstr>
  </property>
  <property fmtid="{D5CDD505-2E9C-101B-9397-08002B2CF9AE}" pid="8" name="Sensitivity">
    <vt:lpwstr>Confidential</vt:lpwstr>
  </property>
  <property fmtid="{D5CDD505-2E9C-101B-9397-08002B2CF9AE}" pid="9" name="MSIP_Label_455b24b8-e69b-4583-bfd0-d64b5cee0119_Enabled">
    <vt:lpwstr>true</vt:lpwstr>
  </property>
  <property fmtid="{D5CDD505-2E9C-101B-9397-08002B2CF9AE}" pid="10" name="MSIP_Label_455b24b8-e69b-4583-bfd0-d64b5cee0119_SetDate">
    <vt:lpwstr>2020-06-07T15:39:05Z</vt:lpwstr>
  </property>
  <property fmtid="{D5CDD505-2E9C-101B-9397-08002B2CF9AE}" pid="11" name="MSIP_Label_455b24b8-e69b-4583-bfd0-d64b5cee0119_Method">
    <vt:lpwstr>Privileged</vt:lpwstr>
  </property>
  <property fmtid="{D5CDD505-2E9C-101B-9397-08002B2CF9AE}" pid="12" name="MSIP_Label_455b24b8-e69b-4583-bfd0-d64b5cee0119_Name">
    <vt:lpwstr>Public</vt:lpwstr>
  </property>
  <property fmtid="{D5CDD505-2E9C-101B-9397-08002B2CF9AE}" pid="13" name="MSIP_Label_455b24b8-e69b-4583-bfd0-d64b5cee0119_SiteId">
    <vt:lpwstr>05d75c05-fa1a-42e7-9cf1-eb416c396f2d</vt:lpwstr>
  </property>
  <property fmtid="{D5CDD505-2E9C-101B-9397-08002B2CF9AE}" pid="14" name="MSIP_Label_455b24b8-e69b-4583-bfd0-d64b5cee0119_ActionId">
    <vt:lpwstr>2397776a-eb19-42f4-a31d-000081d95a96</vt:lpwstr>
  </property>
  <property fmtid="{D5CDD505-2E9C-101B-9397-08002B2CF9AE}" pid="15" name="MSIP_Label_455b24b8-e69b-4583-bfd0-d64b5cee0119_ContentBits">
    <vt:lpwstr>2</vt:lpwstr>
  </property>
  <property fmtid="{D5CDD505-2E9C-101B-9397-08002B2CF9AE}" pid="16" name="ClassificationContentMarkingFooterLocations">
    <vt:lpwstr>Mærsk:8</vt:lpwstr>
  </property>
  <property fmtid="{D5CDD505-2E9C-101B-9397-08002B2CF9AE}" pid="17" name="ClassificationContentMarkingFooterText">
    <vt:lpwstr>Classification: Public</vt:lpwstr>
  </property>
</Properties>
</file>